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E5D30-5306-4727-B04F-FD099D0BE3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093DBB-258B-4685-BA9C-C16E6840E7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444D0-EBC2-4971-9AB0-85BA0B4B2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808A-EFDF-4B3A-BF33-B6D7F402D1A9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EAE16-E869-4904-9B14-1D8413ED9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C9B02E-668F-4CE1-9123-CFC6D029B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94A1-183D-4285-A412-64CCA8E47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91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93AFC-648A-405F-BE18-A0EE741F2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AFDDCD-3694-413F-9850-7ABB7CA08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E1D50-0258-4127-9BD7-E1DAF6107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808A-EFDF-4B3A-BF33-B6D7F402D1A9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01F48-E817-4C88-A402-E6D7DE70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B21A4-44F6-4FCD-BFCA-C6EFCD13B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94A1-183D-4285-A412-64CCA8E47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2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6FC993-8C8A-4EFA-8581-F486D0B8F2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A2D79E-A760-4F7A-938B-31F2CCE758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E6130F-FFFF-4EF4-9CFF-B19760721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808A-EFDF-4B3A-BF33-B6D7F402D1A9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F7E70-40AF-49AA-8951-1B4266585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5E832-1CA9-43C0-B8C2-A027398DE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94A1-183D-4285-A412-64CCA8E47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160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02F91-221F-4123-BEA1-0FBBB15E6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3DFF6-5AAC-4457-9A52-96F953935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55F46-D0AB-4143-AC67-90508EAA2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808A-EFDF-4B3A-BF33-B6D7F402D1A9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F061C5-666E-4AF1-952A-6383CDD27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429B48-DD17-4321-9473-728BD859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94A1-183D-4285-A412-64CCA8E47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884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0A810-4883-406C-AAB0-77D384B67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1D36B7-0204-4D18-9C80-B2F0B23CB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E2EB2-3752-4889-B6D4-1C6F648C7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808A-EFDF-4B3A-BF33-B6D7F402D1A9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E5251-9632-4A2D-B387-CF006343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8819-0B9A-48E5-8F68-8B7D63D15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94A1-183D-4285-A412-64CCA8E47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252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62F02-BFE1-41D5-8040-F3193D86C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BC10B-A861-41FA-97CA-4C709E5E0D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A83F94-7122-4F06-BBBD-AFFAD2A10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76342F-D84F-4C6B-9062-2F6133C8D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808A-EFDF-4B3A-BF33-B6D7F402D1A9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AC6B30-0C20-4512-BDCB-D12C99B3B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0B12C-9CFE-4ACD-AB26-3CD77CBCD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94A1-183D-4285-A412-64CCA8E47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473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1AA13-1483-4437-9D2C-C0EDBEBD0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5AC3A7-83F2-497C-A038-DAD621DC1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6E1F53-9FDE-4B99-928E-AD9F4AD37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0591C6-6FF5-433F-A37D-21EDE80849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BDE1D6-4800-4242-99CA-F9F2BDBBFB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A4A2D5-9E01-4942-9449-ADE3ED727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808A-EFDF-4B3A-BF33-B6D7F402D1A9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83B089-0A14-43A7-B3DA-002A78AA5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358672-E4EC-47C9-81E7-145AB86FA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94A1-183D-4285-A412-64CCA8E47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88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19FF4-3C80-4060-BEEA-4AE9D66D4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5B4F47-DDD6-4E2C-9A34-68E330A13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808A-EFDF-4B3A-BF33-B6D7F402D1A9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48A26E-F38F-4A4A-A454-A45CC7B30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68D2BD-B904-4440-B705-2797DB29D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94A1-183D-4285-A412-64CCA8E47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649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5B2108-66CA-4A71-B3ED-ABBCC9BD8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808A-EFDF-4B3A-BF33-B6D7F402D1A9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9EBA77-8053-45E8-902F-55A195944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F187E1-77A9-4CBA-8FD4-9AD89150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94A1-183D-4285-A412-64CCA8E47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281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CAD9E-E6DE-4553-A471-B7872E98C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4A7A5-08AF-431A-840F-1D2D2314B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F1D586-1620-4F31-8C08-310D6AB471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4F9675-BD62-4FC9-A4EA-E62679889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808A-EFDF-4B3A-BF33-B6D7F402D1A9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27C39-2D9B-40A7-996E-F3EFBC7FB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86A760-C802-4E6C-A773-7747B5181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94A1-183D-4285-A412-64CCA8E47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561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086A3-1DA7-413E-88DB-1A7622351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B0D76D-EDED-45BA-942C-5E098DDAFF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BE58F1-886A-4973-BFA7-43F9BBE5D9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4ED16E-464E-46E5-AE72-0092ECB2C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808A-EFDF-4B3A-BF33-B6D7F402D1A9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7EA6C-417A-4C56-9895-FBB67B9EF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A55028-779D-43EB-AA67-2A954D4F6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94A1-183D-4285-A412-64CCA8E47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43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B8CC07-00C2-48CD-969C-815D7D4BB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1BBFA1-0EAF-4971-9A5C-6F5569E68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3D548-C999-445D-B84C-FDBD8B4653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2808A-EFDF-4B3A-BF33-B6D7F402D1A9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E0300-DF26-470F-8A5E-310C732F3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E940B-CB86-4BE5-AE7B-F85A2594D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B94A1-183D-4285-A412-64CCA8E47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399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75F0B-1828-4997-9FDC-20826EB3E8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Introductions &amp; </a:t>
            </a:r>
            <a:br>
              <a:rPr lang="en-US" dirty="0"/>
            </a:br>
            <a:r>
              <a:rPr lang="en-US" dirty="0"/>
              <a:t>Mini-Interviews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5D41C0-8C0B-43AB-A91A-E9B6E0A3BC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766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84A5A-BD18-4F1F-B795-F8782DECC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3226"/>
          </a:xfrm>
        </p:spPr>
        <p:txBody>
          <a:bodyPr/>
          <a:lstStyle/>
          <a:p>
            <a:r>
              <a:rPr lang="en-US" dirty="0"/>
              <a:t>Ten Minute Interviews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98D1F-0CE2-49BE-B203-09408812D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1472"/>
            <a:ext cx="10515600" cy="530729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Pair off with someone you don’t know!!!!</a:t>
            </a:r>
            <a:endParaRPr lang="en-US" sz="2400" dirty="0"/>
          </a:p>
          <a:p>
            <a:pPr lvl="1"/>
            <a:r>
              <a:rPr lang="en-US" dirty="0"/>
              <a:t>Goal is to learn more about your classmate – you can set a sub-goal if you want</a:t>
            </a:r>
            <a:endParaRPr lang="en-US" sz="2000" dirty="0"/>
          </a:p>
          <a:p>
            <a:pPr lvl="0"/>
            <a:r>
              <a:rPr lang="en-US" b="1" i="1" dirty="0"/>
              <a:t>Step 1</a:t>
            </a:r>
            <a:r>
              <a:rPr lang="en-US" dirty="0"/>
              <a:t>: 5 minutes to brainstorm questions and/or topics you would like to discuss</a:t>
            </a:r>
            <a:endParaRPr lang="en-US" sz="2400" dirty="0"/>
          </a:p>
          <a:p>
            <a:pPr lvl="0"/>
            <a:r>
              <a:rPr lang="en-US" b="1" i="1" dirty="0"/>
              <a:t>Step 2</a:t>
            </a:r>
            <a:r>
              <a:rPr lang="en-US" dirty="0"/>
              <a:t>: One person goes first and has 10 minutes to interview the other person</a:t>
            </a:r>
            <a:endParaRPr lang="en-US" sz="2400" dirty="0"/>
          </a:p>
          <a:p>
            <a:pPr lvl="0"/>
            <a:r>
              <a:rPr lang="en-US" b="1" i="1" dirty="0"/>
              <a:t>Step 3</a:t>
            </a:r>
            <a:r>
              <a:rPr lang="en-US" dirty="0"/>
              <a:t>: Switch roles – 10 minutes</a:t>
            </a:r>
            <a:endParaRPr lang="en-US" sz="2400" dirty="0"/>
          </a:p>
          <a:p>
            <a:pPr lvl="0"/>
            <a:r>
              <a:rPr lang="en-US" b="1" i="1" dirty="0"/>
              <a:t>Step 4</a:t>
            </a:r>
            <a:r>
              <a:rPr lang="en-US" dirty="0"/>
              <a:t>: Jot down some notes to remember what you discussed, what you found interesting – 5 minutes</a:t>
            </a:r>
            <a:endParaRPr lang="en-US" sz="2400" dirty="0"/>
          </a:p>
          <a:p>
            <a:pPr lvl="0"/>
            <a:r>
              <a:rPr lang="en-US" b="1" i="1" dirty="0"/>
              <a:t>Step 5</a:t>
            </a:r>
            <a:r>
              <a:rPr lang="en-US" dirty="0"/>
              <a:t>: Consult with the person you interviewed to ask if there is any information that they shared with you that they would prefer not to share with the larger group</a:t>
            </a:r>
            <a:endParaRPr lang="en-US" sz="2400" dirty="0"/>
          </a:p>
          <a:p>
            <a:pPr lvl="0"/>
            <a:r>
              <a:rPr lang="en-US" b="1" i="1" dirty="0"/>
              <a:t>Step 6</a:t>
            </a:r>
            <a:r>
              <a:rPr lang="en-US" dirty="0"/>
              <a:t>: Everyone will introduce the person who they interviewed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524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647B-4F7F-4CC4-8ADC-A461BE3AD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299" y="365125"/>
            <a:ext cx="10515600" cy="1020615"/>
          </a:xfrm>
        </p:spPr>
        <p:txBody>
          <a:bodyPr/>
          <a:lstStyle/>
          <a:p>
            <a:r>
              <a:rPr lang="en-US" dirty="0"/>
              <a:t>Discussing Rapport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5E9EC-A209-4E8A-853C-1EE7F3E64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463" y="1385740"/>
            <a:ext cx="10916238" cy="5260157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How did your interviews go? </a:t>
            </a:r>
          </a:p>
          <a:p>
            <a:pPr lvl="0"/>
            <a:r>
              <a:rPr lang="en-US" sz="3600" dirty="0"/>
              <a:t>How did you feel doing this activity?</a:t>
            </a:r>
          </a:p>
          <a:p>
            <a:pPr lvl="0"/>
            <a:r>
              <a:rPr lang="en-US" sz="3600" dirty="0"/>
              <a:t>Did the conversation flow? </a:t>
            </a:r>
          </a:p>
          <a:p>
            <a:pPr lvl="0"/>
            <a:r>
              <a:rPr lang="en-US" sz="3600" dirty="0"/>
              <a:t>Were there awkward moments? What happened? </a:t>
            </a:r>
          </a:p>
          <a:p>
            <a:pPr lvl="0"/>
            <a:r>
              <a:rPr lang="en-US" sz="3600" dirty="0"/>
              <a:t>Were there questions that worked well? For example . . . </a:t>
            </a:r>
          </a:p>
          <a:p>
            <a:pPr lvl="0"/>
            <a:r>
              <a:rPr lang="en-US" sz="3600" dirty="0"/>
              <a:t>How did this compare to other interviews you have taken part in? </a:t>
            </a:r>
          </a:p>
        </p:txBody>
      </p:sp>
    </p:spTree>
    <p:extLst>
      <p:ext uri="{BB962C8B-B14F-4D97-AF65-F5344CB8AC3E}">
        <p14:creationId xmlns:p14="http://schemas.microsoft.com/office/powerpoint/2010/main" val="66580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188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Introductions &amp;  Mini-Interviews</vt:lpstr>
      <vt:lpstr>Ten Minute Interviews</vt:lpstr>
      <vt:lpstr>Discussing Rapport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Qualitative Methods SOCI 206</dc:title>
  <dc:creator>Sheehan, Megan</dc:creator>
  <cp:lastModifiedBy>Sheehan, Megan</cp:lastModifiedBy>
  <cp:revision>3</cp:revision>
  <dcterms:created xsi:type="dcterms:W3CDTF">2018-08-27T22:44:54Z</dcterms:created>
  <dcterms:modified xsi:type="dcterms:W3CDTF">2019-03-17T15:59:24Z</dcterms:modified>
</cp:coreProperties>
</file>