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32" y="5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ock, Ellen" userId="e82f0948-0e1b-42ed-beb7-aa5923ea9099" providerId="ADAL" clId="{6AED1E8E-BE8C-462F-BB3A-838F98E78C6F}"/>
    <pc:docChg chg="custSel addSld modSld">
      <pc:chgData name="Block, Ellen" userId="e82f0948-0e1b-42ed-beb7-aa5923ea9099" providerId="ADAL" clId="{6AED1E8E-BE8C-462F-BB3A-838F98E78C6F}" dt="2018-09-03T14:04:07.968" v="151" actId="27636"/>
      <pc:docMkLst>
        <pc:docMk/>
      </pc:docMkLst>
      <pc:sldChg chg="modSp add">
        <pc:chgData name="Block, Ellen" userId="e82f0948-0e1b-42ed-beb7-aa5923ea9099" providerId="ADAL" clId="{6AED1E8E-BE8C-462F-BB3A-838F98E78C6F}" dt="2018-08-29T17:31:14.548" v="21" actId="20577"/>
        <pc:sldMkLst>
          <pc:docMk/>
          <pc:sldMk cId="3389141654" sldId="256"/>
        </pc:sldMkLst>
        <pc:spChg chg="mod">
          <ac:chgData name="Block, Ellen" userId="e82f0948-0e1b-42ed-beb7-aa5923ea9099" providerId="ADAL" clId="{6AED1E8E-BE8C-462F-BB3A-838F98E78C6F}" dt="2018-08-29T17:31:14.548" v="21" actId="20577"/>
          <ac:spMkLst>
            <pc:docMk/>
            <pc:sldMk cId="3389141654" sldId="256"/>
            <ac:spMk id="2" creationId="{6B68BC4D-FA8B-4B7B-8F77-7C5A7E1FE67B}"/>
          </ac:spMkLst>
        </pc:spChg>
      </pc:sldChg>
      <pc:sldChg chg="modSp add">
        <pc:chgData name="Block, Ellen" userId="e82f0948-0e1b-42ed-beb7-aa5923ea9099" providerId="ADAL" clId="{6AED1E8E-BE8C-462F-BB3A-838F98E78C6F}" dt="2018-09-03T14:04:07.968" v="151" actId="27636"/>
        <pc:sldMkLst>
          <pc:docMk/>
          <pc:sldMk cId="1864561295" sldId="257"/>
        </pc:sldMkLst>
        <pc:spChg chg="mod">
          <ac:chgData name="Block, Ellen" userId="e82f0948-0e1b-42ed-beb7-aa5923ea9099" providerId="ADAL" clId="{6AED1E8E-BE8C-462F-BB3A-838F98E78C6F}" dt="2018-08-29T17:31:35.616" v="34" actId="20577"/>
          <ac:spMkLst>
            <pc:docMk/>
            <pc:sldMk cId="1864561295" sldId="257"/>
            <ac:spMk id="2" creationId="{E685185C-4164-4C64-B3B9-F25A857AE412}"/>
          </ac:spMkLst>
        </pc:spChg>
        <pc:spChg chg="mod">
          <ac:chgData name="Block, Ellen" userId="e82f0948-0e1b-42ed-beb7-aa5923ea9099" providerId="ADAL" clId="{6AED1E8E-BE8C-462F-BB3A-838F98E78C6F}" dt="2018-09-03T14:04:07.968" v="151" actId="27636"/>
          <ac:spMkLst>
            <pc:docMk/>
            <pc:sldMk cId="1864561295" sldId="257"/>
            <ac:spMk id="3" creationId="{818ECFF5-B6B6-4F2C-AE8D-5B261A0E8098}"/>
          </ac:spMkLst>
        </pc:spChg>
      </pc:sldChg>
      <pc:sldChg chg="modSp add">
        <pc:chgData name="Block, Ellen" userId="e82f0948-0e1b-42ed-beb7-aa5923ea9099" providerId="ADAL" clId="{6AED1E8E-BE8C-462F-BB3A-838F98E78C6F}" dt="2018-08-29T17:33:15.895" v="41" actId="20577"/>
        <pc:sldMkLst>
          <pc:docMk/>
          <pc:sldMk cId="3118265790" sldId="258"/>
        </pc:sldMkLst>
        <pc:spChg chg="mod">
          <ac:chgData name="Block, Ellen" userId="e82f0948-0e1b-42ed-beb7-aa5923ea9099" providerId="ADAL" clId="{6AED1E8E-BE8C-462F-BB3A-838F98E78C6F}" dt="2018-08-29T17:33:08.989" v="40" actId="27636"/>
          <ac:spMkLst>
            <pc:docMk/>
            <pc:sldMk cId="3118265790" sldId="258"/>
            <ac:spMk id="2" creationId="{86109758-958C-40A3-82FA-A5A048913E8E}"/>
          </ac:spMkLst>
        </pc:spChg>
        <pc:spChg chg="mod">
          <ac:chgData name="Block, Ellen" userId="e82f0948-0e1b-42ed-beb7-aa5923ea9099" providerId="ADAL" clId="{6AED1E8E-BE8C-462F-BB3A-838F98E78C6F}" dt="2018-08-29T17:33:15.895" v="41" actId="20577"/>
          <ac:spMkLst>
            <pc:docMk/>
            <pc:sldMk cId="3118265790" sldId="258"/>
            <ac:spMk id="3" creationId="{465FA51A-C91C-4A21-9507-41BEFAB0E9BF}"/>
          </ac:spMkLst>
        </pc:spChg>
      </pc:sldChg>
      <pc:sldChg chg="modSp add">
        <pc:chgData name="Block, Ellen" userId="e82f0948-0e1b-42ed-beb7-aa5923ea9099" providerId="ADAL" clId="{6AED1E8E-BE8C-462F-BB3A-838F98E78C6F}" dt="2018-08-29T17:34:01.954" v="50" actId="20577"/>
        <pc:sldMkLst>
          <pc:docMk/>
          <pc:sldMk cId="3300634338" sldId="259"/>
        </pc:sldMkLst>
        <pc:spChg chg="mod">
          <ac:chgData name="Block, Ellen" userId="e82f0948-0e1b-42ed-beb7-aa5923ea9099" providerId="ADAL" clId="{6AED1E8E-BE8C-462F-BB3A-838F98E78C6F}" dt="2018-08-29T17:33:27.859" v="43" actId="20577"/>
          <ac:spMkLst>
            <pc:docMk/>
            <pc:sldMk cId="3300634338" sldId="259"/>
            <ac:spMk id="2" creationId="{0D4E75F4-720D-41AA-9132-DCD6F80178F9}"/>
          </ac:spMkLst>
        </pc:spChg>
        <pc:spChg chg="mod">
          <ac:chgData name="Block, Ellen" userId="e82f0948-0e1b-42ed-beb7-aa5923ea9099" providerId="ADAL" clId="{6AED1E8E-BE8C-462F-BB3A-838F98E78C6F}" dt="2018-08-29T17:34:01.954" v="50" actId="20577"/>
          <ac:spMkLst>
            <pc:docMk/>
            <pc:sldMk cId="3300634338" sldId="259"/>
            <ac:spMk id="3" creationId="{0D3313D4-E1AE-4C58-890B-11FF5F5A7E6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3B7C-F424-47E4-B659-A1690F2F01D1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C636944-5A4E-43C6-ABAF-4409E292335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4468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3B7C-F424-47E4-B659-A1690F2F01D1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6944-5A4E-43C6-ABAF-4409E2923351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4781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3B7C-F424-47E4-B659-A1690F2F01D1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6944-5A4E-43C6-ABAF-4409E292335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1306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3B7C-F424-47E4-B659-A1690F2F01D1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6944-5A4E-43C6-ABAF-4409E2923351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8543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3B7C-F424-47E4-B659-A1690F2F01D1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6944-5A4E-43C6-ABAF-4409E292335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7781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3B7C-F424-47E4-B659-A1690F2F01D1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6944-5A4E-43C6-ABAF-4409E2923351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5360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3B7C-F424-47E4-B659-A1690F2F01D1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6944-5A4E-43C6-ABAF-4409E2923351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1181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3B7C-F424-47E4-B659-A1690F2F01D1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6944-5A4E-43C6-ABAF-4409E2923351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0033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3B7C-F424-47E4-B659-A1690F2F01D1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6944-5A4E-43C6-ABAF-4409E2923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794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3B7C-F424-47E4-B659-A1690F2F01D1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6944-5A4E-43C6-ABAF-4409E2923351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916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C0E3B7C-F424-47E4-B659-A1690F2F01D1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6944-5A4E-43C6-ABAF-4409E2923351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8680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E3B7C-F424-47E4-B659-A1690F2F01D1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C636944-5A4E-43C6-ABAF-4409E292335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22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8BC4D-FA8B-4B7B-8F77-7C5A7E1FE6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Group coding activity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531C3F-5E79-4441-B52A-01EA73CD7C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141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5185C-4164-4C64-B3B9-F25A857AE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ECFF5-B6B6-4F2C-AE8D-5B261A0E80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00159"/>
          </a:xfrm>
        </p:spPr>
        <p:txBody>
          <a:bodyPr>
            <a:normAutofit fontScale="92500" lnSpcReduction="1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dirty="0"/>
              <a:t>Get in your small groups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Discuss the questions: What were common themes across the group members’ notes? Where there any notable differences?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Select 3-5 of themes that your group found most interesting (i.e. technology use, gendered interactions, sub-cultures, symbolic items, unwritten social norms, unwritten rule breaking, etc.)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Re-read all of your group’s notes, marking every instance of the selected themes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When everyone in your group is done, talk amongst yourself about any patterns or discernable trends within each theme.  Write 1-2 sentences about each theme, describing these patterns.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561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09758-958C-40A3-82FA-A5A048913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Research Design and Developing Research Questions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FA51A-C91C-4A21-9507-41BEFAB0E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Anthropologists often use a period of fieldwork to help develop and refine their research plans. Once anthropologists have a better understanding of the social norms and cultural contexts of the places where they work, they are able to develop strong research questions. Take five minutes as a group to come up with a good research question based on your observations.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65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E75F4-720D-41AA-9132-DCD6F8017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 ACTIVITY WRAP-UP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313D4-E1AE-4C58-890B-11FF5F5A7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Had anyone ever done an observational or participant observation activity prior to this? </a:t>
            </a:r>
          </a:p>
          <a:p>
            <a:r>
              <a:rPr lang="en-US" dirty="0"/>
              <a:t>What were your general impressions of the activity?</a:t>
            </a:r>
          </a:p>
          <a:p>
            <a:pPr lvl="0"/>
            <a:r>
              <a:rPr lang="en-US" dirty="0"/>
              <a:t>What was challenging about the activity?</a:t>
            </a:r>
          </a:p>
          <a:p>
            <a:pPr lvl="0"/>
            <a:r>
              <a:rPr lang="en-US" dirty="0"/>
              <a:t>What can we learn from observation? </a:t>
            </a:r>
          </a:p>
          <a:p>
            <a:pPr lvl="0"/>
            <a:r>
              <a:rPr lang="en-US" dirty="0"/>
              <a:t>What are limits of what we can learn by observation? </a:t>
            </a:r>
          </a:p>
          <a:p>
            <a:pPr lvl="0"/>
            <a:r>
              <a:rPr lang="en-US" dirty="0"/>
              <a:t>What can we take from this experience to inform the way we continue to read, analyze, and discuss ethnographies?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63433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</TotalTime>
  <Words>255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Gallery</vt:lpstr>
      <vt:lpstr>Group coding activity</vt:lpstr>
      <vt:lpstr>instructions</vt:lpstr>
      <vt:lpstr>Research Design and Developing Research Questions </vt:lpstr>
      <vt:lpstr>OBSERVATION ACTIVITY WRAP-UP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coding activity</dc:title>
  <dc:creator>Block, Ellen</dc:creator>
  <cp:lastModifiedBy>Block, Ellen</cp:lastModifiedBy>
  <cp:revision>1</cp:revision>
  <dcterms:created xsi:type="dcterms:W3CDTF">2018-08-29T17:30:56Z</dcterms:created>
  <dcterms:modified xsi:type="dcterms:W3CDTF">2018-09-03T14:04:10Z</dcterms:modified>
</cp:coreProperties>
</file>