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3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1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8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4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7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FE0CF-8D49-45DC-B7F1-B6A56C4BAD04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B428-3FDA-4BDE-B878-856FDFC3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3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Pedagogical Issues in Transition to Five Day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0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Hours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Current		</a:t>
            </a:r>
            <a:r>
              <a:rPr lang="en-US" sz="3600" dirty="0" smtClean="0"/>
              <a:t>   2,520 </a:t>
            </a:r>
            <a:r>
              <a:rPr lang="en-US" sz="3600" dirty="0" smtClean="0"/>
              <a:t>minutes/semester</a:t>
            </a:r>
          </a:p>
          <a:p>
            <a:endParaRPr lang="en-US" sz="3600" dirty="0"/>
          </a:p>
          <a:p>
            <a:r>
              <a:rPr lang="en-US" sz="3600" dirty="0" smtClean="0"/>
              <a:t>New MWF	</a:t>
            </a:r>
            <a:r>
              <a:rPr lang="en-US" sz="3600" dirty="0" smtClean="0"/>
              <a:t>   2,475 </a:t>
            </a:r>
            <a:r>
              <a:rPr lang="en-US" sz="3600" dirty="0" smtClean="0"/>
              <a:t>minutes</a:t>
            </a:r>
          </a:p>
          <a:p>
            <a:endParaRPr lang="en-US" sz="3600" dirty="0"/>
          </a:p>
          <a:p>
            <a:r>
              <a:rPr lang="en-US" sz="3600" dirty="0" smtClean="0"/>
              <a:t>New </a:t>
            </a:r>
            <a:r>
              <a:rPr lang="en-US" sz="3600" dirty="0" err="1" smtClean="0"/>
              <a:t>TTh</a:t>
            </a:r>
            <a:r>
              <a:rPr lang="en-US" sz="3600" dirty="0" smtClean="0"/>
              <a:t>	</a:t>
            </a:r>
            <a:r>
              <a:rPr lang="en-US" sz="3600" dirty="0" smtClean="0"/>
              <a:t>   2,400 </a:t>
            </a:r>
            <a:r>
              <a:rPr lang="en-US" sz="3600" dirty="0" smtClean="0"/>
              <a:t>minutes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493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Minutes Over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		350 minutes</a:t>
            </a:r>
          </a:p>
          <a:p>
            <a:endParaRPr lang="en-US" sz="4000" dirty="0"/>
          </a:p>
          <a:p>
            <a:r>
              <a:rPr lang="en-US" sz="4000" dirty="0" smtClean="0"/>
              <a:t>New MWF	</a:t>
            </a:r>
            <a:r>
              <a:rPr lang="en-US" sz="4000" dirty="0" smtClean="0"/>
              <a:t>        330 </a:t>
            </a:r>
            <a:r>
              <a:rPr lang="en-US" sz="4000" dirty="0" smtClean="0"/>
              <a:t>minutes</a:t>
            </a:r>
          </a:p>
          <a:p>
            <a:endParaRPr lang="en-US" sz="4000" dirty="0"/>
          </a:p>
          <a:p>
            <a:r>
              <a:rPr lang="en-US" sz="4000" dirty="0" smtClean="0"/>
              <a:t>New </a:t>
            </a:r>
            <a:r>
              <a:rPr lang="en-US" sz="4000" dirty="0" err="1" smtClean="0"/>
              <a:t>TTh</a:t>
            </a:r>
            <a:r>
              <a:rPr lang="en-US" sz="4000" dirty="0" smtClean="0"/>
              <a:t>		320 minutes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013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		</a:t>
            </a:r>
            <a:r>
              <a:rPr lang="en-US" sz="4000" dirty="0" smtClean="0"/>
              <a:t>72 days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2013-14		</a:t>
            </a:r>
            <a:r>
              <a:rPr lang="en-US" sz="4000" dirty="0" smtClean="0"/>
              <a:t>75 days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428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Days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Current		</a:t>
            </a:r>
            <a:r>
              <a:rPr lang="en-US" sz="3600" dirty="0" smtClean="0"/>
              <a:t>    36 </a:t>
            </a:r>
            <a:r>
              <a:rPr lang="en-US" sz="3600" dirty="0" smtClean="0"/>
              <a:t>days per semester</a:t>
            </a:r>
          </a:p>
          <a:p>
            <a:endParaRPr lang="en-US" sz="3600" dirty="0"/>
          </a:p>
          <a:p>
            <a:r>
              <a:rPr lang="en-US" sz="3600" dirty="0" smtClean="0"/>
              <a:t>New MWF	</a:t>
            </a:r>
            <a:r>
              <a:rPr lang="en-US" sz="3600" dirty="0" smtClean="0"/>
              <a:t>    45 </a:t>
            </a:r>
            <a:r>
              <a:rPr lang="en-US" sz="3600" dirty="0" smtClean="0"/>
              <a:t>days</a:t>
            </a:r>
          </a:p>
          <a:p>
            <a:endParaRPr lang="en-US" sz="3600" dirty="0"/>
          </a:p>
          <a:p>
            <a:r>
              <a:rPr lang="en-US" sz="3600" dirty="0" smtClean="0"/>
              <a:t>New </a:t>
            </a:r>
            <a:r>
              <a:rPr lang="en-US" sz="3600" dirty="0" err="1" smtClean="0"/>
              <a:t>TTh</a:t>
            </a:r>
            <a:r>
              <a:rPr lang="en-US" sz="3600" dirty="0" smtClean="0"/>
              <a:t>	</a:t>
            </a:r>
            <a:r>
              <a:rPr lang="en-US" sz="3600" dirty="0" smtClean="0"/>
              <a:t>    30 </a:t>
            </a:r>
            <a:r>
              <a:rPr lang="en-US" sz="3600" dirty="0" smtClean="0"/>
              <a:t>days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338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Organizing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Purely sequential; shift to new topic when finished with prior</a:t>
            </a:r>
          </a:p>
          <a:p>
            <a:endParaRPr lang="en-US" dirty="0"/>
          </a:p>
          <a:p>
            <a:r>
              <a:rPr lang="en-US" dirty="0" smtClean="0"/>
              <a:t>Class days organized around cohesive topic; one per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7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Need to Think About as We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4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Pedagogical Issues in Transition to Five Day Cycle</vt:lpstr>
      <vt:lpstr>Contact Hours Comparison</vt:lpstr>
      <vt:lpstr>Contact Minutes Over Two Weeks</vt:lpstr>
      <vt:lpstr>Length of Semester</vt:lpstr>
      <vt:lpstr>Contact Days Comparison</vt:lpstr>
      <vt:lpstr>Approaches to Organizing </vt:lpstr>
      <vt:lpstr>What Do We Need to Think About as We Plan?</vt:lpstr>
    </vt:vector>
  </TitlesOfParts>
  <Company>CSB/SJU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Pedagogical Issues in Transition to Five Day Cycle</dc:title>
  <dc:creator>IT Services</dc:creator>
  <cp:lastModifiedBy>IT Services</cp:lastModifiedBy>
  <cp:revision>5</cp:revision>
  <dcterms:created xsi:type="dcterms:W3CDTF">2013-02-11T17:09:02Z</dcterms:created>
  <dcterms:modified xsi:type="dcterms:W3CDTF">2013-02-14T17:50:00Z</dcterms:modified>
</cp:coreProperties>
</file>