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6" r:id="rId2"/>
    <p:sldId id="287" r:id="rId3"/>
    <p:sldId id="303" r:id="rId4"/>
    <p:sldId id="304" r:id="rId5"/>
    <p:sldId id="313" r:id="rId6"/>
    <p:sldId id="308" r:id="rId7"/>
    <p:sldId id="312" r:id="rId8"/>
    <p:sldId id="309" r:id="rId9"/>
    <p:sldId id="297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279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et Arnold" initials="M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F34"/>
    <a:srgbClr val="C3002F"/>
    <a:srgbClr val="C40030"/>
    <a:srgbClr val="C7040E"/>
    <a:srgbClr val="EC9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DA631-9D6F-F346-862F-ED03F87A20D1}" v="16" dt="2021-10-25T16:13:05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2"/>
    <p:restoredTop sz="94694"/>
  </p:normalViewPr>
  <p:slideViewPr>
    <p:cSldViewPr snapToGrid="0">
      <p:cViewPr varScale="1">
        <p:scale>
          <a:sx n="117" d="100"/>
          <a:sy n="117" d="100"/>
        </p:scale>
        <p:origin x="192" y="264"/>
      </p:cViewPr>
      <p:guideLst>
        <p:guide orient="horz" pos="2472"/>
        <p:guide pos="27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er, Shane" userId="d35afb52-9d96-4f9a-bdcf-2cceb7a70300" providerId="ADAL" clId="{A27DA631-9D6F-F346-862F-ED03F87A20D1}"/>
    <pc:docChg chg="custSel delSld modSld">
      <pc:chgData name="Miller, Shane" userId="d35afb52-9d96-4f9a-bdcf-2cceb7a70300" providerId="ADAL" clId="{A27DA631-9D6F-F346-862F-ED03F87A20D1}" dt="2021-10-25T16:13:05.625" v="91"/>
      <pc:docMkLst>
        <pc:docMk/>
      </pc:docMkLst>
      <pc:sldChg chg="addSp modSp modAnim">
        <pc:chgData name="Miller, Shane" userId="d35afb52-9d96-4f9a-bdcf-2cceb7a70300" providerId="ADAL" clId="{A27DA631-9D6F-F346-862F-ED03F87A20D1}" dt="2021-10-22T15:05:45.805" v="81"/>
        <pc:sldMkLst>
          <pc:docMk/>
          <pc:sldMk cId="1426368503" sldId="286"/>
        </pc:sldMkLst>
        <pc:picChg chg="add mod">
          <ac:chgData name="Miller, Shane" userId="d35afb52-9d96-4f9a-bdcf-2cceb7a70300" providerId="ADAL" clId="{A27DA631-9D6F-F346-862F-ED03F87A20D1}" dt="2021-10-22T15:05:45.805" v="81"/>
          <ac:picMkLst>
            <pc:docMk/>
            <pc:sldMk cId="1426368503" sldId="286"/>
            <ac:picMk id="2" creationId="{AF7A7507-4C23-C540-A5A1-22279D30DD04}"/>
          </ac:picMkLst>
        </pc:picChg>
      </pc:sldChg>
      <pc:sldChg chg="addSp modSp modAnim">
        <pc:chgData name="Miller, Shane" userId="d35afb52-9d96-4f9a-bdcf-2cceb7a70300" providerId="ADAL" clId="{A27DA631-9D6F-F346-862F-ED03F87A20D1}" dt="2021-10-22T15:07:31.383" v="82"/>
        <pc:sldMkLst>
          <pc:docMk/>
          <pc:sldMk cId="2082066982" sldId="287"/>
        </pc:sldMkLst>
        <pc:picChg chg="add mod">
          <ac:chgData name="Miller, Shane" userId="d35afb52-9d96-4f9a-bdcf-2cceb7a70300" providerId="ADAL" clId="{A27DA631-9D6F-F346-862F-ED03F87A20D1}" dt="2021-10-22T15:07:31.383" v="82"/>
          <ac:picMkLst>
            <pc:docMk/>
            <pc:sldMk cId="2082066982" sldId="287"/>
            <ac:picMk id="2" creationId="{BCCDE6FA-B87F-6A43-9492-1CE13176BE09}"/>
          </ac:picMkLst>
        </pc:picChg>
      </pc:sldChg>
      <pc:sldChg chg="addSp modSp mod modAnim">
        <pc:chgData name="Miller, Shane" userId="d35afb52-9d96-4f9a-bdcf-2cceb7a70300" providerId="ADAL" clId="{A27DA631-9D6F-F346-862F-ED03F87A20D1}" dt="2021-10-22T15:12:49.565" v="83"/>
        <pc:sldMkLst>
          <pc:docMk/>
          <pc:sldMk cId="3225941326" sldId="303"/>
        </pc:sldMkLst>
        <pc:spChg chg="mod">
          <ac:chgData name="Miller, Shane" userId="d35afb52-9d96-4f9a-bdcf-2cceb7a70300" providerId="ADAL" clId="{A27DA631-9D6F-F346-862F-ED03F87A20D1}" dt="2021-10-11T12:32:34.660" v="0" actId="20577"/>
          <ac:spMkLst>
            <pc:docMk/>
            <pc:sldMk cId="3225941326" sldId="303"/>
            <ac:spMk id="45" creationId="{00000000-0000-0000-0000-000000000000}"/>
          </ac:spMkLst>
        </pc:spChg>
        <pc:picChg chg="add mod">
          <ac:chgData name="Miller, Shane" userId="d35afb52-9d96-4f9a-bdcf-2cceb7a70300" providerId="ADAL" clId="{A27DA631-9D6F-F346-862F-ED03F87A20D1}" dt="2021-10-22T15:12:49.565" v="83"/>
          <ac:picMkLst>
            <pc:docMk/>
            <pc:sldMk cId="3225941326" sldId="303"/>
            <ac:picMk id="2" creationId="{E55524FA-5841-B64B-8116-A4111976E58A}"/>
          </ac:picMkLst>
        </pc:picChg>
      </pc:sldChg>
      <pc:sldChg chg="addSp modSp mod modAnim">
        <pc:chgData name="Miller, Shane" userId="d35afb52-9d96-4f9a-bdcf-2cceb7a70300" providerId="ADAL" clId="{A27DA631-9D6F-F346-862F-ED03F87A20D1}" dt="2021-10-22T15:53:58.726" v="84"/>
        <pc:sldMkLst>
          <pc:docMk/>
          <pc:sldMk cId="1744443153" sldId="304"/>
        </pc:sldMkLst>
        <pc:spChg chg="mod">
          <ac:chgData name="Miller, Shane" userId="d35afb52-9d96-4f9a-bdcf-2cceb7a70300" providerId="ADAL" clId="{A27DA631-9D6F-F346-862F-ED03F87A20D1}" dt="2021-10-11T17:17:49.044" v="80"/>
          <ac:spMkLst>
            <pc:docMk/>
            <pc:sldMk cId="1744443153" sldId="304"/>
            <ac:spMk id="18" creationId="{00000000-0000-0000-0000-000000000000}"/>
          </ac:spMkLst>
        </pc:spChg>
        <pc:picChg chg="add mod">
          <ac:chgData name="Miller, Shane" userId="d35afb52-9d96-4f9a-bdcf-2cceb7a70300" providerId="ADAL" clId="{A27DA631-9D6F-F346-862F-ED03F87A20D1}" dt="2021-10-22T15:53:58.726" v="84"/>
          <ac:picMkLst>
            <pc:docMk/>
            <pc:sldMk cId="1744443153" sldId="304"/>
            <ac:picMk id="2" creationId="{0C5E5919-CDF4-C74D-BAF4-AE026275C946}"/>
          </ac:picMkLst>
        </pc:picChg>
      </pc:sldChg>
      <pc:sldChg chg="addSp modSp modAnim">
        <pc:chgData name="Miller, Shane" userId="d35afb52-9d96-4f9a-bdcf-2cceb7a70300" providerId="ADAL" clId="{A27DA631-9D6F-F346-862F-ED03F87A20D1}" dt="2021-10-25T16:02:49.545" v="89"/>
        <pc:sldMkLst>
          <pc:docMk/>
          <pc:sldMk cId="3733109613" sldId="308"/>
        </pc:sldMkLst>
        <pc:picChg chg="add mod">
          <ac:chgData name="Miller, Shane" userId="d35afb52-9d96-4f9a-bdcf-2cceb7a70300" providerId="ADAL" clId="{A27DA631-9D6F-F346-862F-ED03F87A20D1}" dt="2021-10-25T15:58:31.098" v="87"/>
          <ac:picMkLst>
            <pc:docMk/>
            <pc:sldMk cId="3733109613" sldId="308"/>
            <ac:picMk id="2" creationId="{B2061F59-8409-6345-A2B6-ECCBDA350B8D}"/>
          </ac:picMkLst>
        </pc:picChg>
        <pc:picChg chg="add mod">
          <ac:chgData name="Miller, Shane" userId="d35afb52-9d96-4f9a-bdcf-2cceb7a70300" providerId="ADAL" clId="{A27DA631-9D6F-F346-862F-ED03F87A20D1}" dt="2021-10-25T15:59:43.837" v="88"/>
          <ac:picMkLst>
            <pc:docMk/>
            <pc:sldMk cId="3733109613" sldId="308"/>
            <ac:picMk id="3" creationId="{756EB585-B2B8-0745-92C1-202A44157A8C}"/>
          </ac:picMkLst>
        </pc:picChg>
        <pc:picChg chg="add mod">
          <ac:chgData name="Miller, Shane" userId="d35afb52-9d96-4f9a-bdcf-2cceb7a70300" providerId="ADAL" clId="{A27DA631-9D6F-F346-862F-ED03F87A20D1}" dt="2021-10-25T16:02:49.545" v="89"/>
          <ac:picMkLst>
            <pc:docMk/>
            <pc:sldMk cId="3733109613" sldId="308"/>
            <ac:picMk id="4" creationId="{81063F2A-5D57-C746-90F3-85ECED2FA4EB}"/>
          </ac:picMkLst>
        </pc:picChg>
      </pc:sldChg>
      <pc:sldChg chg="addSp modSp mod modAnim">
        <pc:chgData name="Miller, Shane" userId="d35afb52-9d96-4f9a-bdcf-2cceb7a70300" providerId="ADAL" clId="{A27DA631-9D6F-F346-862F-ED03F87A20D1}" dt="2021-10-25T16:13:05.625" v="91"/>
        <pc:sldMkLst>
          <pc:docMk/>
          <pc:sldMk cId="1922548936" sldId="309"/>
        </pc:sldMkLst>
        <pc:spChg chg="mod">
          <ac:chgData name="Miller, Shane" userId="d35afb52-9d96-4f9a-bdcf-2cceb7a70300" providerId="ADAL" clId="{A27DA631-9D6F-F346-862F-ED03F87A20D1}" dt="2021-10-11T17:12:59.823" v="76" actId="20577"/>
          <ac:spMkLst>
            <pc:docMk/>
            <pc:sldMk cId="1922548936" sldId="309"/>
            <ac:spMk id="45" creationId="{00000000-0000-0000-0000-000000000000}"/>
          </ac:spMkLst>
        </pc:spChg>
        <pc:picChg chg="add mod">
          <ac:chgData name="Miller, Shane" userId="d35afb52-9d96-4f9a-bdcf-2cceb7a70300" providerId="ADAL" clId="{A27DA631-9D6F-F346-862F-ED03F87A20D1}" dt="2021-10-25T16:13:05.625" v="91"/>
          <ac:picMkLst>
            <pc:docMk/>
            <pc:sldMk cId="1922548936" sldId="309"/>
            <ac:picMk id="2" creationId="{9C23C7A7-1D40-2645-8B72-4B11E4AEE2DF}"/>
          </ac:picMkLst>
        </pc:picChg>
      </pc:sldChg>
      <pc:sldChg chg="del">
        <pc:chgData name="Miller, Shane" userId="d35afb52-9d96-4f9a-bdcf-2cceb7a70300" providerId="ADAL" clId="{A27DA631-9D6F-F346-862F-ED03F87A20D1}" dt="2021-10-24T19:23:00.566" v="85" actId="2696"/>
        <pc:sldMkLst>
          <pc:docMk/>
          <pc:sldMk cId="2424619673" sldId="310"/>
        </pc:sldMkLst>
      </pc:sldChg>
      <pc:sldChg chg="addSp modSp modAnim">
        <pc:chgData name="Miller, Shane" userId="d35afb52-9d96-4f9a-bdcf-2cceb7a70300" providerId="ADAL" clId="{A27DA631-9D6F-F346-862F-ED03F87A20D1}" dt="2021-10-25T16:04:03.597" v="90"/>
        <pc:sldMkLst>
          <pc:docMk/>
          <pc:sldMk cId="3615574222" sldId="312"/>
        </pc:sldMkLst>
        <pc:picChg chg="add mod">
          <ac:chgData name="Miller, Shane" userId="d35afb52-9d96-4f9a-bdcf-2cceb7a70300" providerId="ADAL" clId="{A27DA631-9D6F-F346-862F-ED03F87A20D1}" dt="2021-10-25T16:04:03.597" v="90"/>
          <ac:picMkLst>
            <pc:docMk/>
            <pc:sldMk cId="3615574222" sldId="312"/>
            <ac:picMk id="2" creationId="{74DBC97E-A624-DA44-B588-4EF176F3273A}"/>
          </ac:picMkLst>
        </pc:picChg>
      </pc:sldChg>
      <pc:sldChg chg="addSp modSp modAnim">
        <pc:chgData name="Miller, Shane" userId="d35afb52-9d96-4f9a-bdcf-2cceb7a70300" providerId="ADAL" clId="{A27DA631-9D6F-F346-862F-ED03F87A20D1}" dt="2021-10-25T15:57:13.020" v="86"/>
        <pc:sldMkLst>
          <pc:docMk/>
          <pc:sldMk cId="2620715764" sldId="313"/>
        </pc:sldMkLst>
        <pc:picChg chg="add mod">
          <ac:chgData name="Miller, Shane" userId="d35afb52-9d96-4f9a-bdcf-2cceb7a70300" providerId="ADAL" clId="{A27DA631-9D6F-F346-862F-ED03F87A20D1}" dt="2021-10-25T15:57:13.020" v="86"/>
          <ac:picMkLst>
            <pc:docMk/>
            <pc:sldMk cId="2620715764" sldId="313"/>
            <ac:picMk id="2" creationId="{11B3D554-D5FD-EC4E-ADA2-D19BEA1B27C2}"/>
          </ac:picMkLst>
        </pc:picChg>
      </pc:sldChg>
    </pc:docChg>
  </pc:docChgLst>
  <pc:docChgLst>
    <pc:chgData name="Miller, Shane" userId="d35afb52-9d96-4f9a-bdcf-2cceb7a70300" providerId="ADAL" clId="{3EBA7973-3408-4154-BA27-1AC91100FA27}"/>
    <pc:docChg chg="modSld">
      <pc:chgData name="Miller, Shane" userId="d35afb52-9d96-4f9a-bdcf-2cceb7a70300" providerId="ADAL" clId="{3EBA7973-3408-4154-BA27-1AC91100FA27}" dt="2021-10-11T14:21:29.817" v="0"/>
      <pc:docMkLst>
        <pc:docMk/>
      </pc:docMkLst>
      <pc:sldChg chg="modTransition">
        <pc:chgData name="Miller, Shane" userId="d35afb52-9d96-4f9a-bdcf-2cceb7a70300" providerId="ADAL" clId="{3EBA7973-3408-4154-BA27-1AC91100FA27}" dt="2021-10-11T14:21:29.817" v="0"/>
        <pc:sldMkLst>
          <pc:docMk/>
          <pc:sldMk cId="1744443153" sldId="3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err="1">
                <a:latin typeface="Helvetica LT Std Cond" panose="020B0506020202030204" pitchFamily="34" charset="0"/>
              </a:rPr>
              <a:t>CSB_SJU_template</a:t>
            </a:r>
            <a:endParaRPr lang="en-US">
              <a:latin typeface="Helvetica LT Std Cond" panose="020B0506020202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708E6-D880-429E-9426-229035C0C54A}" type="datetime1">
              <a:rPr lang="en-US" smtClean="0">
                <a:latin typeface="Helvetica LT Std Cond" panose="020B0506020202030204" pitchFamily="34" charset="0"/>
              </a:rPr>
              <a:t>10/22/21</a:t>
            </a:fld>
            <a:endParaRPr lang="en-US">
              <a:latin typeface="Helvetica LT Std Cond" panose="020B0506020202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Helvetica LT Std Cond" panose="020B05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E2E56-80FC-094E-A494-8FEB51B7CE67}" type="slidenum">
              <a:rPr lang="en-US" smtClean="0">
                <a:latin typeface="Helvetica LT Std Cond" panose="020B0506020202030204" pitchFamily="34" charset="0"/>
              </a:rPr>
              <a:t>‹#›</a:t>
            </a:fld>
            <a:endParaRPr lang="en-US">
              <a:latin typeface="Helvetica LT Std Cond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6800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LT Std Cond" panose="020B0506020202030204" pitchFamily="34" charset="0"/>
              </a:defRPr>
            </a:lvl1pPr>
          </a:lstStyle>
          <a:p>
            <a:r>
              <a:rPr lang="en-US" err="1"/>
              <a:t>CSB_SJU_template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LT Std Cond" panose="020B0506020202030204" pitchFamily="34" charset="0"/>
              </a:defRPr>
            </a:lvl1pPr>
          </a:lstStyle>
          <a:p>
            <a:fld id="{8000BC02-FF67-43F3-853C-BCD916C09D05}" type="datetime1">
              <a:rPr lang="en-US" smtClean="0"/>
              <a:t>10/22/21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LT Std Cond" panose="020B05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LT Std Cond" panose="020B0506020202030204" pitchFamily="34" charset="0"/>
              </a:defRPr>
            </a:lvl1pPr>
          </a:lstStyle>
          <a:p>
            <a:fld id="{8482A5ED-2780-4E56-B67A-77FBB583D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3229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 LT Std Cond" panose="020B0506020202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 LT Std Cond" panose="020B0506020202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 LT Std Cond" panose="020B0506020202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 LT Std Cond" panose="020B0506020202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 LT Std Cond" panose="020B05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CSB_SJU_template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AB9EAC-0BE3-4901-A963-17A3AE337509}" type="datetime1">
              <a:rPr lang="en-US" smtClean="0"/>
              <a:t>10/22/21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2FFA-E93A-4DE8-8F27-DAB604D7D7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0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75477-1A16-4D69-A1D7-3FB193D2BA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18FC34-AE02-4252-B9EA-66EF4FCC8B19}" type="datetime1">
              <a:rPr lang="en-US" smtClean="0"/>
              <a:t>10/22/21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CSB_SJU_template</a:t>
            </a:r>
          </a:p>
        </p:txBody>
      </p:sp>
    </p:spTree>
    <p:extLst>
      <p:ext uri="{BB962C8B-B14F-4D97-AF65-F5344CB8AC3E}">
        <p14:creationId xmlns:p14="http://schemas.microsoft.com/office/powerpoint/2010/main" val="13054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75477-1A16-4D69-A1D7-3FB193D2BA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18FC34-AE02-4252-B9EA-66EF4FCC8B19}" type="datetime1">
              <a:rPr lang="en-US" smtClean="0"/>
              <a:t>10/22/21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CSB_SJU_template</a:t>
            </a:r>
          </a:p>
        </p:txBody>
      </p:sp>
    </p:spTree>
    <p:extLst>
      <p:ext uri="{BB962C8B-B14F-4D97-AF65-F5344CB8AC3E}">
        <p14:creationId xmlns:p14="http://schemas.microsoft.com/office/powerpoint/2010/main" val="23743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75477-1A16-4D69-A1D7-3FB193D2BA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592BBC5-7237-4795-B299-E143B34920C2}" type="datetime1">
              <a:rPr lang="en-US" smtClean="0"/>
              <a:t>10/22/21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CSB_SJU_template</a:t>
            </a:r>
          </a:p>
        </p:txBody>
      </p:sp>
    </p:spTree>
    <p:extLst>
      <p:ext uri="{BB962C8B-B14F-4D97-AF65-F5344CB8AC3E}">
        <p14:creationId xmlns:p14="http://schemas.microsoft.com/office/powerpoint/2010/main" val="325069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75477-1A16-4D69-A1D7-3FB193D2BA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18FC34-AE02-4252-B9EA-66EF4FCC8B19}" type="datetime1">
              <a:rPr lang="en-US" smtClean="0"/>
              <a:t>10/22/21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CSB_SJU_template</a:t>
            </a:r>
          </a:p>
        </p:txBody>
      </p:sp>
    </p:spTree>
    <p:extLst>
      <p:ext uri="{BB962C8B-B14F-4D97-AF65-F5344CB8AC3E}">
        <p14:creationId xmlns:p14="http://schemas.microsoft.com/office/powerpoint/2010/main" val="190138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75477-1A16-4D69-A1D7-3FB193D2BA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18FC34-AE02-4252-B9EA-66EF4FCC8B19}" type="datetime1">
              <a:rPr lang="en-US" smtClean="0"/>
              <a:t>10/22/21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CSB_SJU_template</a:t>
            </a:r>
          </a:p>
        </p:txBody>
      </p:sp>
    </p:spTree>
    <p:extLst>
      <p:ext uri="{BB962C8B-B14F-4D97-AF65-F5344CB8AC3E}">
        <p14:creationId xmlns:p14="http://schemas.microsoft.com/office/powerpoint/2010/main" val="64963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75477-1A16-4D69-A1D7-3FB193D2BA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18FC34-AE02-4252-B9EA-66EF4FCC8B19}" type="datetime1">
              <a:rPr lang="en-US" smtClean="0"/>
              <a:t>10/22/21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CSB_SJU_template</a:t>
            </a:r>
          </a:p>
        </p:txBody>
      </p:sp>
    </p:spTree>
    <p:extLst>
      <p:ext uri="{BB962C8B-B14F-4D97-AF65-F5344CB8AC3E}">
        <p14:creationId xmlns:p14="http://schemas.microsoft.com/office/powerpoint/2010/main" val="3024585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75477-1A16-4D69-A1D7-3FB193D2BA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18FC34-AE02-4252-B9EA-66EF4FCC8B19}" type="datetime1">
              <a:rPr lang="en-US" smtClean="0"/>
              <a:t>10/22/21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CSB_SJU_template</a:t>
            </a:r>
          </a:p>
        </p:txBody>
      </p:sp>
    </p:spTree>
    <p:extLst>
      <p:ext uri="{BB962C8B-B14F-4D97-AF65-F5344CB8AC3E}">
        <p14:creationId xmlns:p14="http://schemas.microsoft.com/office/powerpoint/2010/main" val="15849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68" y="5980421"/>
            <a:ext cx="2905376" cy="44958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281605" y="3187337"/>
            <a:ext cx="6862396" cy="2464526"/>
          </a:xfrm>
          <a:custGeom>
            <a:avLst/>
            <a:gdLst>
              <a:gd name="connsiteX0" fmla="*/ 0 w 6871063"/>
              <a:gd name="connsiteY0" fmla="*/ 0 h 2464526"/>
              <a:gd name="connsiteX1" fmla="*/ 6871063 w 6871063"/>
              <a:gd name="connsiteY1" fmla="*/ 0 h 2464526"/>
              <a:gd name="connsiteX2" fmla="*/ 6871063 w 6871063"/>
              <a:gd name="connsiteY2" fmla="*/ 2464526 h 2464526"/>
              <a:gd name="connsiteX3" fmla="*/ 0 w 6871063"/>
              <a:gd name="connsiteY3" fmla="*/ 2464526 h 2464526"/>
              <a:gd name="connsiteX4" fmla="*/ 0 w 6871063"/>
              <a:gd name="connsiteY4" fmla="*/ 0 h 2464526"/>
              <a:gd name="connsiteX0" fmla="*/ 862396 w 6871063"/>
              <a:gd name="connsiteY0" fmla="*/ 4333 h 2464526"/>
              <a:gd name="connsiteX1" fmla="*/ 6871063 w 6871063"/>
              <a:gd name="connsiteY1" fmla="*/ 0 h 2464526"/>
              <a:gd name="connsiteX2" fmla="*/ 6871063 w 6871063"/>
              <a:gd name="connsiteY2" fmla="*/ 2464526 h 2464526"/>
              <a:gd name="connsiteX3" fmla="*/ 0 w 6871063"/>
              <a:gd name="connsiteY3" fmla="*/ 2464526 h 2464526"/>
              <a:gd name="connsiteX4" fmla="*/ 862396 w 6871063"/>
              <a:gd name="connsiteY4" fmla="*/ 4333 h 2464526"/>
              <a:gd name="connsiteX0" fmla="*/ 953402 w 6871063"/>
              <a:gd name="connsiteY0" fmla="*/ 4333 h 2464526"/>
              <a:gd name="connsiteX1" fmla="*/ 6871063 w 6871063"/>
              <a:gd name="connsiteY1" fmla="*/ 0 h 2464526"/>
              <a:gd name="connsiteX2" fmla="*/ 6871063 w 6871063"/>
              <a:gd name="connsiteY2" fmla="*/ 2464526 h 2464526"/>
              <a:gd name="connsiteX3" fmla="*/ 0 w 6871063"/>
              <a:gd name="connsiteY3" fmla="*/ 2464526 h 2464526"/>
              <a:gd name="connsiteX4" fmla="*/ 953402 w 6871063"/>
              <a:gd name="connsiteY4" fmla="*/ 4333 h 2464526"/>
              <a:gd name="connsiteX0" fmla="*/ 840727 w 6871063"/>
              <a:gd name="connsiteY0" fmla="*/ 4333 h 2464526"/>
              <a:gd name="connsiteX1" fmla="*/ 6871063 w 6871063"/>
              <a:gd name="connsiteY1" fmla="*/ 0 h 2464526"/>
              <a:gd name="connsiteX2" fmla="*/ 6871063 w 6871063"/>
              <a:gd name="connsiteY2" fmla="*/ 2464526 h 2464526"/>
              <a:gd name="connsiteX3" fmla="*/ 0 w 6871063"/>
              <a:gd name="connsiteY3" fmla="*/ 2464526 h 2464526"/>
              <a:gd name="connsiteX4" fmla="*/ 840727 w 6871063"/>
              <a:gd name="connsiteY4" fmla="*/ 4333 h 2464526"/>
              <a:gd name="connsiteX0" fmla="*/ 832060 w 6862396"/>
              <a:gd name="connsiteY0" fmla="*/ 4333 h 2464526"/>
              <a:gd name="connsiteX1" fmla="*/ 6862396 w 6862396"/>
              <a:gd name="connsiteY1" fmla="*/ 0 h 2464526"/>
              <a:gd name="connsiteX2" fmla="*/ 6862396 w 6862396"/>
              <a:gd name="connsiteY2" fmla="*/ 2464526 h 2464526"/>
              <a:gd name="connsiteX3" fmla="*/ 0 w 6862396"/>
              <a:gd name="connsiteY3" fmla="*/ 2464526 h 2464526"/>
              <a:gd name="connsiteX4" fmla="*/ 832060 w 6862396"/>
              <a:gd name="connsiteY4" fmla="*/ 4333 h 246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2396" h="2464526">
                <a:moveTo>
                  <a:pt x="832060" y="4333"/>
                </a:moveTo>
                <a:lnTo>
                  <a:pt x="6862396" y="0"/>
                </a:lnTo>
                <a:lnTo>
                  <a:pt x="6862396" y="2464526"/>
                </a:lnTo>
                <a:lnTo>
                  <a:pt x="0" y="2464526"/>
                </a:lnTo>
                <a:lnTo>
                  <a:pt x="832060" y="43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0011" y="3458943"/>
            <a:ext cx="5644182" cy="12729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00400" y="4726004"/>
            <a:ext cx="5643563" cy="818479"/>
          </a:xfrm>
        </p:spPr>
        <p:txBody>
          <a:bodyPr>
            <a:normAutofit/>
          </a:bodyPr>
          <a:lstStyle>
            <a:lvl1pPr>
              <a:defRPr sz="2000" b="0" baseline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3892485" cy="3894664"/>
          </a:xfrm>
          <a:custGeom>
            <a:avLst/>
            <a:gdLst>
              <a:gd name="connsiteX0" fmla="*/ 0 w 3919538"/>
              <a:gd name="connsiteY0" fmla="*/ 0 h 3892550"/>
              <a:gd name="connsiteX1" fmla="*/ 3919538 w 3919538"/>
              <a:gd name="connsiteY1" fmla="*/ 0 h 3892550"/>
              <a:gd name="connsiteX2" fmla="*/ 3919538 w 3919538"/>
              <a:gd name="connsiteY2" fmla="*/ 3892550 h 3892550"/>
              <a:gd name="connsiteX3" fmla="*/ 0 w 3919538"/>
              <a:gd name="connsiteY3" fmla="*/ 3892550 h 3892550"/>
              <a:gd name="connsiteX4" fmla="*/ 0 w 3919538"/>
              <a:gd name="connsiteY4" fmla="*/ 0 h 3892550"/>
              <a:gd name="connsiteX0" fmla="*/ 0 w 3919538"/>
              <a:gd name="connsiteY0" fmla="*/ 0 h 3892550"/>
              <a:gd name="connsiteX1" fmla="*/ 3919538 w 3919538"/>
              <a:gd name="connsiteY1" fmla="*/ 0 h 3892550"/>
              <a:gd name="connsiteX2" fmla="*/ 2665504 w 3919538"/>
              <a:gd name="connsiteY2" fmla="*/ 3883842 h 3892550"/>
              <a:gd name="connsiteX3" fmla="*/ 0 w 3919538"/>
              <a:gd name="connsiteY3" fmla="*/ 3892550 h 3892550"/>
              <a:gd name="connsiteX4" fmla="*/ 0 w 3919538"/>
              <a:gd name="connsiteY4" fmla="*/ 0 h 3892550"/>
              <a:gd name="connsiteX0" fmla="*/ 0 w 3892485"/>
              <a:gd name="connsiteY0" fmla="*/ 0 h 3892550"/>
              <a:gd name="connsiteX1" fmla="*/ 3892485 w 3892485"/>
              <a:gd name="connsiteY1" fmla="*/ 0 h 3892550"/>
              <a:gd name="connsiteX2" fmla="*/ 2665504 w 3892485"/>
              <a:gd name="connsiteY2" fmla="*/ 3883842 h 3892550"/>
              <a:gd name="connsiteX3" fmla="*/ 0 w 3892485"/>
              <a:gd name="connsiteY3" fmla="*/ 3892550 h 3892550"/>
              <a:gd name="connsiteX4" fmla="*/ 0 w 3892485"/>
              <a:gd name="connsiteY4" fmla="*/ 0 h 3892550"/>
              <a:gd name="connsiteX0" fmla="*/ 0 w 3892485"/>
              <a:gd name="connsiteY0" fmla="*/ 0 h 3894664"/>
              <a:gd name="connsiteX1" fmla="*/ 3892485 w 3892485"/>
              <a:gd name="connsiteY1" fmla="*/ 0 h 3894664"/>
              <a:gd name="connsiteX2" fmla="*/ 2660093 w 3892485"/>
              <a:gd name="connsiteY2" fmla="*/ 3894664 h 3894664"/>
              <a:gd name="connsiteX3" fmla="*/ 0 w 3892485"/>
              <a:gd name="connsiteY3" fmla="*/ 3892550 h 3894664"/>
              <a:gd name="connsiteX4" fmla="*/ 0 w 3892485"/>
              <a:gd name="connsiteY4" fmla="*/ 0 h 389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2485" h="3894664">
                <a:moveTo>
                  <a:pt x="0" y="0"/>
                </a:moveTo>
                <a:lnTo>
                  <a:pt x="3892485" y="0"/>
                </a:lnTo>
                <a:lnTo>
                  <a:pt x="2660093" y="3894664"/>
                </a:lnTo>
                <a:lnTo>
                  <a:pt x="0" y="389255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259" y="4106709"/>
            <a:ext cx="2584250" cy="2763612"/>
          </a:xfrm>
          <a:custGeom>
            <a:avLst/>
            <a:gdLst>
              <a:gd name="connsiteX0" fmla="*/ 0 w 2586038"/>
              <a:gd name="connsiteY0" fmla="*/ 0 h 2743200"/>
              <a:gd name="connsiteX1" fmla="*/ 2586038 w 2586038"/>
              <a:gd name="connsiteY1" fmla="*/ 0 h 2743200"/>
              <a:gd name="connsiteX2" fmla="*/ 2586038 w 2586038"/>
              <a:gd name="connsiteY2" fmla="*/ 2743200 h 2743200"/>
              <a:gd name="connsiteX3" fmla="*/ 0 w 2586038"/>
              <a:gd name="connsiteY3" fmla="*/ 2743200 h 2743200"/>
              <a:gd name="connsiteX4" fmla="*/ 0 w 2586038"/>
              <a:gd name="connsiteY4" fmla="*/ 0 h 2743200"/>
              <a:gd name="connsiteX0" fmla="*/ 0 w 2586038"/>
              <a:gd name="connsiteY0" fmla="*/ 0 h 2743200"/>
              <a:gd name="connsiteX1" fmla="*/ 2586038 w 2586038"/>
              <a:gd name="connsiteY1" fmla="*/ 0 h 2743200"/>
              <a:gd name="connsiteX2" fmla="*/ 1691868 w 2586038"/>
              <a:gd name="connsiteY2" fmla="*/ 2743200 h 2743200"/>
              <a:gd name="connsiteX3" fmla="*/ 0 w 2586038"/>
              <a:gd name="connsiteY3" fmla="*/ 2743200 h 2743200"/>
              <a:gd name="connsiteX4" fmla="*/ 0 w 2586038"/>
              <a:gd name="connsiteY4" fmla="*/ 0 h 2743200"/>
              <a:gd name="connsiteX0" fmla="*/ 0 w 2581992"/>
              <a:gd name="connsiteY0" fmla="*/ 8092 h 2751292"/>
              <a:gd name="connsiteX1" fmla="*/ 2581992 w 2581992"/>
              <a:gd name="connsiteY1" fmla="*/ 0 h 2751292"/>
              <a:gd name="connsiteX2" fmla="*/ 1691868 w 2581992"/>
              <a:gd name="connsiteY2" fmla="*/ 2751292 h 2751292"/>
              <a:gd name="connsiteX3" fmla="*/ 0 w 2581992"/>
              <a:gd name="connsiteY3" fmla="*/ 2751292 h 2751292"/>
              <a:gd name="connsiteX4" fmla="*/ 0 w 2581992"/>
              <a:gd name="connsiteY4" fmla="*/ 8092 h 2751292"/>
              <a:gd name="connsiteX0" fmla="*/ 4046 w 2581992"/>
              <a:gd name="connsiteY0" fmla="*/ 8092 h 2751292"/>
              <a:gd name="connsiteX1" fmla="*/ 2581992 w 2581992"/>
              <a:gd name="connsiteY1" fmla="*/ 0 h 2751292"/>
              <a:gd name="connsiteX2" fmla="*/ 1691868 w 2581992"/>
              <a:gd name="connsiteY2" fmla="*/ 2751292 h 2751292"/>
              <a:gd name="connsiteX3" fmla="*/ 0 w 2581992"/>
              <a:gd name="connsiteY3" fmla="*/ 2751292 h 2751292"/>
              <a:gd name="connsiteX4" fmla="*/ 4046 w 2581992"/>
              <a:gd name="connsiteY4" fmla="*/ 8092 h 2751292"/>
              <a:gd name="connsiteX0" fmla="*/ 271 w 2583759"/>
              <a:gd name="connsiteY0" fmla="*/ 2550 h 2751292"/>
              <a:gd name="connsiteX1" fmla="*/ 2583759 w 2583759"/>
              <a:gd name="connsiteY1" fmla="*/ 0 h 2751292"/>
              <a:gd name="connsiteX2" fmla="*/ 1693635 w 2583759"/>
              <a:gd name="connsiteY2" fmla="*/ 2751292 h 2751292"/>
              <a:gd name="connsiteX3" fmla="*/ 1767 w 2583759"/>
              <a:gd name="connsiteY3" fmla="*/ 2751292 h 2751292"/>
              <a:gd name="connsiteX4" fmla="*/ 271 w 2583759"/>
              <a:gd name="connsiteY4" fmla="*/ 2550 h 2751292"/>
              <a:gd name="connsiteX0" fmla="*/ 762 w 2584250"/>
              <a:gd name="connsiteY0" fmla="*/ 2550 h 2755808"/>
              <a:gd name="connsiteX1" fmla="*/ 2584250 w 2584250"/>
              <a:gd name="connsiteY1" fmla="*/ 0 h 2755808"/>
              <a:gd name="connsiteX2" fmla="*/ 1694126 w 2584250"/>
              <a:gd name="connsiteY2" fmla="*/ 2751292 h 2755808"/>
              <a:gd name="connsiteX3" fmla="*/ 0 w 2584250"/>
              <a:gd name="connsiteY3" fmla="*/ 2755808 h 2755808"/>
              <a:gd name="connsiteX4" fmla="*/ 762 w 2584250"/>
              <a:gd name="connsiteY4" fmla="*/ 2550 h 2755808"/>
              <a:gd name="connsiteX0" fmla="*/ 762 w 2584250"/>
              <a:gd name="connsiteY0" fmla="*/ 2550 h 2758065"/>
              <a:gd name="connsiteX1" fmla="*/ 2584250 w 2584250"/>
              <a:gd name="connsiteY1" fmla="*/ 0 h 2758065"/>
              <a:gd name="connsiteX2" fmla="*/ 1694126 w 2584250"/>
              <a:gd name="connsiteY2" fmla="*/ 2758065 h 2758065"/>
              <a:gd name="connsiteX3" fmla="*/ 0 w 2584250"/>
              <a:gd name="connsiteY3" fmla="*/ 2755808 h 2758065"/>
              <a:gd name="connsiteX4" fmla="*/ 762 w 2584250"/>
              <a:gd name="connsiteY4" fmla="*/ 2550 h 2758065"/>
              <a:gd name="connsiteX0" fmla="*/ 762 w 2584250"/>
              <a:gd name="connsiteY0" fmla="*/ 2550 h 2760323"/>
              <a:gd name="connsiteX1" fmla="*/ 2584250 w 2584250"/>
              <a:gd name="connsiteY1" fmla="*/ 0 h 2760323"/>
              <a:gd name="connsiteX2" fmla="*/ 1687353 w 2584250"/>
              <a:gd name="connsiteY2" fmla="*/ 2760323 h 2760323"/>
              <a:gd name="connsiteX3" fmla="*/ 0 w 2584250"/>
              <a:gd name="connsiteY3" fmla="*/ 2755808 h 2760323"/>
              <a:gd name="connsiteX4" fmla="*/ 762 w 2584250"/>
              <a:gd name="connsiteY4" fmla="*/ 2550 h 2760323"/>
              <a:gd name="connsiteX0" fmla="*/ 762 w 2584250"/>
              <a:gd name="connsiteY0" fmla="*/ 2550 h 2762387"/>
              <a:gd name="connsiteX1" fmla="*/ 2584250 w 2584250"/>
              <a:gd name="connsiteY1" fmla="*/ 0 h 2762387"/>
              <a:gd name="connsiteX2" fmla="*/ 1687353 w 2584250"/>
              <a:gd name="connsiteY2" fmla="*/ 2760323 h 2762387"/>
              <a:gd name="connsiteX3" fmla="*/ 0 w 2584250"/>
              <a:gd name="connsiteY3" fmla="*/ 2762387 h 2762387"/>
              <a:gd name="connsiteX4" fmla="*/ 762 w 2584250"/>
              <a:gd name="connsiteY4" fmla="*/ 2550 h 2762387"/>
              <a:gd name="connsiteX0" fmla="*/ 762 w 2584250"/>
              <a:gd name="connsiteY0" fmla="*/ 2550 h 2763612"/>
              <a:gd name="connsiteX1" fmla="*/ 2584250 w 2584250"/>
              <a:gd name="connsiteY1" fmla="*/ 0 h 2763612"/>
              <a:gd name="connsiteX2" fmla="*/ 1687353 w 2584250"/>
              <a:gd name="connsiteY2" fmla="*/ 2763612 h 2763612"/>
              <a:gd name="connsiteX3" fmla="*/ 0 w 2584250"/>
              <a:gd name="connsiteY3" fmla="*/ 2762387 h 2763612"/>
              <a:gd name="connsiteX4" fmla="*/ 762 w 2584250"/>
              <a:gd name="connsiteY4" fmla="*/ 2550 h 276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4250" h="2763612">
                <a:moveTo>
                  <a:pt x="762" y="2550"/>
                </a:moveTo>
                <a:lnTo>
                  <a:pt x="2584250" y="0"/>
                </a:lnTo>
                <a:lnTo>
                  <a:pt x="1687353" y="2763612"/>
                </a:lnTo>
                <a:lnTo>
                  <a:pt x="0" y="2762387"/>
                </a:lnTo>
                <a:cubicBezTo>
                  <a:pt x="1349" y="1847987"/>
                  <a:pt x="-587" y="916950"/>
                  <a:pt x="762" y="255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185724" y="0"/>
            <a:ext cx="4069151" cy="2987675"/>
          </a:xfrm>
          <a:custGeom>
            <a:avLst/>
            <a:gdLst>
              <a:gd name="connsiteX0" fmla="*/ 0 w 4054864"/>
              <a:gd name="connsiteY0" fmla="*/ 0 h 2987675"/>
              <a:gd name="connsiteX1" fmla="*/ 4054864 w 4054864"/>
              <a:gd name="connsiteY1" fmla="*/ 0 h 2987675"/>
              <a:gd name="connsiteX2" fmla="*/ 4054864 w 4054864"/>
              <a:gd name="connsiteY2" fmla="*/ 2987675 h 2987675"/>
              <a:gd name="connsiteX3" fmla="*/ 0 w 4054864"/>
              <a:gd name="connsiteY3" fmla="*/ 2987675 h 2987675"/>
              <a:gd name="connsiteX4" fmla="*/ 0 w 4054864"/>
              <a:gd name="connsiteY4" fmla="*/ 0 h 2987675"/>
              <a:gd name="connsiteX0" fmla="*/ 928688 w 4054864"/>
              <a:gd name="connsiteY0" fmla="*/ 0 h 2987675"/>
              <a:gd name="connsiteX1" fmla="*/ 4054864 w 4054864"/>
              <a:gd name="connsiteY1" fmla="*/ 0 h 2987675"/>
              <a:gd name="connsiteX2" fmla="*/ 4054864 w 4054864"/>
              <a:gd name="connsiteY2" fmla="*/ 2987675 h 2987675"/>
              <a:gd name="connsiteX3" fmla="*/ 0 w 4054864"/>
              <a:gd name="connsiteY3" fmla="*/ 2987675 h 2987675"/>
              <a:gd name="connsiteX4" fmla="*/ 928688 w 4054864"/>
              <a:gd name="connsiteY4" fmla="*/ 0 h 2987675"/>
              <a:gd name="connsiteX0" fmla="*/ 942975 w 4069151"/>
              <a:gd name="connsiteY0" fmla="*/ 0 h 2987675"/>
              <a:gd name="connsiteX1" fmla="*/ 4069151 w 4069151"/>
              <a:gd name="connsiteY1" fmla="*/ 0 h 2987675"/>
              <a:gd name="connsiteX2" fmla="*/ 4069151 w 4069151"/>
              <a:gd name="connsiteY2" fmla="*/ 2987675 h 2987675"/>
              <a:gd name="connsiteX3" fmla="*/ 0 w 4069151"/>
              <a:gd name="connsiteY3" fmla="*/ 2987675 h 2987675"/>
              <a:gd name="connsiteX4" fmla="*/ 942975 w 4069151"/>
              <a:gd name="connsiteY4" fmla="*/ 0 h 2987675"/>
              <a:gd name="connsiteX0" fmla="*/ 942975 w 4069151"/>
              <a:gd name="connsiteY0" fmla="*/ 0 h 2987675"/>
              <a:gd name="connsiteX1" fmla="*/ 4069151 w 4069151"/>
              <a:gd name="connsiteY1" fmla="*/ 0 h 2987675"/>
              <a:gd name="connsiteX2" fmla="*/ 3130939 w 4069151"/>
              <a:gd name="connsiteY2" fmla="*/ 2982913 h 2987675"/>
              <a:gd name="connsiteX3" fmla="*/ 0 w 4069151"/>
              <a:gd name="connsiteY3" fmla="*/ 2987675 h 2987675"/>
              <a:gd name="connsiteX4" fmla="*/ 942975 w 4069151"/>
              <a:gd name="connsiteY4" fmla="*/ 0 h 298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151" h="2987675">
                <a:moveTo>
                  <a:pt x="942975" y="0"/>
                </a:moveTo>
                <a:lnTo>
                  <a:pt x="4069151" y="0"/>
                </a:lnTo>
                <a:lnTo>
                  <a:pt x="3130939" y="2982913"/>
                </a:lnTo>
                <a:lnTo>
                  <a:pt x="0" y="2987675"/>
                </a:lnTo>
                <a:lnTo>
                  <a:pt x="942975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540500" y="0"/>
            <a:ext cx="2603500" cy="2987675"/>
          </a:xfrm>
          <a:custGeom>
            <a:avLst/>
            <a:gdLst>
              <a:gd name="connsiteX0" fmla="*/ 0 w 2603500"/>
              <a:gd name="connsiteY0" fmla="*/ 0 h 2987675"/>
              <a:gd name="connsiteX1" fmla="*/ 2603500 w 2603500"/>
              <a:gd name="connsiteY1" fmla="*/ 0 h 2987675"/>
              <a:gd name="connsiteX2" fmla="*/ 2603500 w 2603500"/>
              <a:gd name="connsiteY2" fmla="*/ 2987675 h 2987675"/>
              <a:gd name="connsiteX3" fmla="*/ 0 w 2603500"/>
              <a:gd name="connsiteY3" fmla="*/ 2987675 h 2987675"/>
              <a:gd name="connsiteX4" fmla="*/ 0 w 2603500"/>
              <a:gd name="connsiteY4" fmla="*/ 0 h 2987675"/>
              <a:gd name="connsiteX0" fmla="*/ 936043 w 2603500"/>
              <a:gd name="connsiteY0" fmla="*/ 0 h 2987675"/>
              <a:gd name="connsiteX1" fmla="*/ 2603500 w 2603500"/>
              <a:gd name="connsiteY1" fmla="*/ 0 h 2987675"/>
              <a:gd name="connsiteX2" fmla="*/ 2603500 w 2603500"/>
              <a:gd name="connsiteY2" fmla="*/ 2987675 h 2987675"/>
              <a:gd name="connsiteX3" fmla="*/ 0 w 2603500"/>
              <a:gd name="connsiteY3" fmla="*/ 2987675 h 2987675"/>
              <a:gd name="connsiteX4" fmla="*/ 936043 w 2603500"/>
              <a:gd name="connsiteY4" fmla="*/ 0 h 298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00" h="2987675">
                <a:moveTo>
                  <a:pt x="936043" y="0"/>
                </a:moveTo>
                <a:lnTo>
                  <a:pt x="2603500" y="0"/>
                </a:lnTo>
                <a:lnTo>
                  <a:pt x="2603500" y="2987675"/>
                </a:lnTo>
                <a:lnTo>
                  <a:pt x="0" y="2987675"/>
                </a:lnTo>
                <a:lnTo>
                  <a:pt x="936043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6967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4006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aseline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fld id="{EE741883-1E2A-45ED-ADB5-721BBFD9A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7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522514"/>
            <a:ext cx="9144000" cy="1184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4006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aseline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fld id="{EE741883-1E2A-45ED-ADB5-721BBFD9A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545179" y="5804034"/>
            <a:ext cx="2598821" cy="10539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" y="522514"/>
            <a:ext cx="9144000" cy="1184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4006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aseline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fld id="{EE741883-1E2A-45ED-ADB5-721BBFD9A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>
          <a:xfrm>
            <a:off x="2199072" y="0"/>
            <a:ext cx="6063726" cy="6867624"/>
          </a:xfrm>
          <a:prstGeom prst="parallelogram">
            <a:avLst>
              <a:gd name="adj" fmla="val 3562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-1262" y="1031866"/>
            <a:ext cx="4035158" cy="1837199"/>
          </a:xfrm>
          <a:custGeom>
            <a:avLst/>
            <a:gdLst>
              <a:gd name="connsiteX0" fmla="*/ 0 w 4033896"/>
              <a:gd name="connsiteY0" fmla="*/ 0 h 1838325"/>
              <a:gd name="connsiteX1" fmla="*/ 4033896 w 4033896"/>
              <a:gd name="connsiteY1" fmla="*/ 0 h 1838325"/>
              <a:gd name="connsiteX2" fmla="*/ 4033896 w 4033896"/>
              <a:gd name="connsiteY2" fmla="*/ 1838325 h 1838325"/>
              <a:gd name="connsiteX3" fmla="*/ 0 w 4033896"/>
              <a:gd name="connsiteY3" fmla="*/ 1838325 h 1838325"/>
              <a:gd name="connsiteX4" fmla="*/ 0 w 4033896"/>
              <a:gd name="connsiteY4" fmla="*/ 0 h 1838325"/>
              <a:gd name="connsiteX0" fmla="*/ 0 w 4033896"/>
              <a:gd name="connsiteY0" fmla="*/ 0 h 1838325"/>
              <a:gd name="connsiteX1" fmla="*/ 4033896 w 4033896"/>
              <a:gd name="connsiteY1" fmla="*/ 0 h 1838325"/>
              <a:gd name="connsiteX2" fmla="*/ 3461926 w 4033896"/>
              <a:gd name="connsiteY2" fmla="*/ 1838325 h 1838325"/>
              <a:gd name="connsiteX3" fmla="*/ 0 w 4033896"/>
              <a:gd name="connsiteY3" fmla="*/ 1838325 h 1838325"/>
              <a:gd name="connsiteX4" fmla="*/ 0 w 4033896"/>
              <a:gd name="connsiteY4" fmla="*/ 0 h 1838325"/>
              <a:gd name="connsiteX0" fmla="*/ 0 w 4033896"/>
              <a:gd name="connsiteY0" fmla="*/ 0 h 1838325"/>
              <a:gd name="connsiteX1" fmla="*/ 4033896 w 4033896"/>
              <a:gd name="connsiteY1" fmla="*/ 0 h 1838325"/>
              <a:gd name="connsiteX2" fmla="*/ 3461926 w 4033896"/>
              <a:gd name="connsiteY2" fmla="*/ 1838325 h 1838325"/>
              <a:gd name="connsiteX3" fmla="*/ 0 w 4033896"/>
              <a:gd name="connsiteY3" fmla="*/ 1838325 h 1838325"/>
              <a:gd name="connsiteX4" fmla="*/ 0 w 4033896"/>
              <a:gd name="connsiteY4" fmla="*/ 0 h 1838325"/>
              <a:gd name="connsiteX0" fmla="*/ 0 w 4033896"/>
              <a:gd name="connsiteY0" fmla="*/ 0 h 1845469"/>
              <a:gd name="connsiteX1" fmla="*/ 4033896 w 4033896"/>
              <a:gd name="connsiteY1" fmla="*/ 0 h 1845469"/>
              <a:gd name="connsiteX2" fmla="*/ 3461926 w 4033896"/>
              <a:gd name="connsiteY2" fmla="*/ 1838325 h 1845469"/>
              <a:gd name="connsiteX3" fmla="*/ 0 w 4033896"/>
              <a:gd name="connsiteY3" fmla="*/ 1845469 h 1845469"/>
              <a:gd name="connsiteX4" fmla="*/ 0 w 4033896"/>
              <a:gd name="connsiteY4" fmla="*/ 0 h 1845469"/>
              <a:gd name="connsiteX0" fmla="*/ 0 w 4033896"/>
              <a:gd name="connsiteY0" fmla="*/ 0 h 1845469"/>
              <a:gd name="connsiteX1" fmla="*/ 4033896 w 4033896"/>
              <a:gd name="connsiteY1" fmla="*/ 0 h 1845469"/>
              <a:gd name="connsiteX2" fmla="*/ 3461926 w 4033896"/>
              <a:gd name="connsiteY2" fmla="*/ 1830442 h 1845469"/>
              <a:gd name="connsiteX3" fmla="*/ 0 w 4033896"/>
              <a:gd name="connsiteY3" fmla="*/ 1845469 h 1845469"/>
              <a:gd name="connsiteX4" fmla="*/ 0 w 4033896"/>
              <a:gd name="connsiteY4" fmla="*/ 0 h 1845469"/>
              <a:gd name="connsiteX0" fmla="*/ 0 w 4033896"/>
              <a:gd name="connsiteY0" fmla="*/ 0 h 1841528"/>
              <a:gd name="connsiteX1" fmla="*/ 4033896 w 4033896"/>
              <a:gd name="connsiteY1" fmla="*/ 0 h 1841528"/>
              <a:gd name="connsiteX2" fmla="*/ 3461926 w 4033896"/>
              <a:gd name="connsiteY2" fmla="*/ 1830442 h 1841528"/>
              <a:gd name="connsiteX3" fmla="*/ 0 w 4033896"/>
              <a:gd name="connsiteY3" fmla="*/ 1841528 h 1841528"/>
              <a:gd name="connsiteX4" fmla="*/ 0 w 4033896"/>
              <a:gd name="connsiteY4" fmla="*/ 0 h 1841528"/>
              <a:gd name="connsiteX0" fmla="*/ 0 w 4033896"/>
              <a:gd name="connsiteY0" fmla="*/ 0 h 1841528"/>
              <a:gd name="connsiteX1" fmla="*/ 4033896 w 4033896"/>
              <a:gd name="connsiteY1" fmla="*/ 0 h 1841528"/>
              <a:gd name="connsiteX2" fmla="*/ 3461926 w 4033896"/>
              <a:gd name="connsiteY2" fmla="*/ 1830442 h 1841528"/>
              <a:gd name="connsiteX3" fmla="*/ 0 w 4033896"/>
              <a:gd name="connsiteY3" fmla="*/ 1841528 h 1841528"/>
              <a:gd name="connsiteX4" fmla="*/ 0 w 4033896"/>
              <a:gd name="connsiteY4" fmla="*/ 0 h 1841528"/>
              <a:gd name="connsiteX0" fmla="*/ 0 w 4033896"/>
              <a:gd name="connsiteY0" fmla="*/ 0 h 1837586"/>
              <a:gd name="connsiteX1" fmla="*/ 4033896 w 4033896"/>
              <a:gd name="connsiteY1" fmla="*/ 0 h 1837586"/>
              <a:gd name="connsiteX2" fmla="*/ 3461926 w 4033896"/>
              <a:gd name="connsiteY2" fmla="*/ 1830442 h 1837586"/>
              <a:gd name="connsiteX3" fmla="*/ 7882 w 4033896"/>
              <a:gd name="connsiteY3" fmla="*/ 1837586 h 1837586"/>
              <a:gd name="connsiteX4" fmla="*/ 0 w 4033896"/>
              <a:gd name="connsiteY4" fmla="*/ 0 h 1837586"/>
              <a:gd name="connsiteX0" fmla="*/ 0 w 4033896"/>
              <a:gd name="connsiteY0" fmla="*/ 0 h 1837586"/>
              <a:gd name="connsiteX1" fmla="*/ 4033896 w 4033896"/>
              <a:gd name="connsiteY1" fmla="*/ 0 h 1837586"/>
              <a:gd name="connsiteX2" fmla="*/ 3461926 w 4033896"/>
              <a:gd name="connsiteY2" fmla="*/ 1830442 h 1837586"/>
              <a:gd name="connsiteX3" fmla="*/ 3940 w 4033896"/>
              <a:gd name="connsiteY3" fmla="*/ 1837586 h 1837586"/>
              <a:gd name="connsiteX4" fmla="*/ 0 w 4033896"/>
              <a:gd name="connsiteY4" fmla="*/ 0 h 1837586"/>
              <a:gd name="connsiteX0" fmla="*/ 0 w 4033896"/>
              <a:gd name="connsiteY0" fmla="*/ 0 h 1830829"/>
              <a:gd name="connsiteX1" fmla="*/ 4033896 w 4033896"/>
              <a:gd name="connsiteY1" fmla="*/ 0 h 1830829"/>
              <a:gd name="connsiteX2" fmla="*/ 3461926 w 4033896"/>
              <a:gd name="connsiteY2" fmla="*/ 1830442 h 1830829"/>
              <a:gd name="connsiteX3" fmla="*/ 6193 w 4033896"/>
              <a:gd name="connsiteY3" fmla="*/ 1830829 h 1830829"/>
              <a:gd name="connsiteX4" fmla="*/ 0 w 4033896"/>
              <a:gd name="connsiteY4" fmla="*/ 0 h 1830829"/>
              <a:gd name="connsiteX0" fmla="*/ 0 w 4033896"/>
              <a:gd name="connsiteY0" fmla="*/ 0 h 1833081"/>
              <a:gd name="connsiteX1" fmla="*/ 4033896 w 4033896"/>
              <a:gd name="connsiteY1" fmla="*/ 0 h 1833081"/>
              <a:gd name="connsiteX2" fmla="*/ 3461926 w 4033896"/>
              <a:gd name="connsiteY2" fmla="*/ 1830442 h 1833081"/>
              <a:gd name="connsiteX3" fmla="*/ 1688 w 4033896"/>
              <a:gd name="connsiteY3" fmla="*/ 1833081 h 1833081"/>
              <a:gd name="connsiteX4" fmla="*/ 0 w 4033896"/>
              <a:gd name="connsiteY4" fmla="*/ 0 h 1833081"/>
              <a:gd name="connsiteX0" fmla="*/ 0 w 4033896"/>
              <a:gd name="connsiteY0" fmla="*/ 0 h 1837199"/>
              <a:gd name="connsiteX1" fmla="*/ 4033896 w 4033896"/>
              <a:gd name="connsiteY1" fmla="*/ 0 h 1837199"/>
              <a:gd name="connsiteX2" fmla="*/ 3455170 w 4033896"/>
              <a:gd name="connsiteY2" fmla="*/ 1837199 h 1837199"/>
              <a:gd name="connsiteX3" fmla="*/ 1688 w 4033896"/>
              <a:gd name="connsiteY3" fmla="*/ 1833081 h 1837199"/>
              <a:gd name="connsiteX4" fmla="*/ 0 w 4033896"/>
              <a:gd name="connsiteY4" fmla="*/ 0 h 1837199"/>
              <a:gd name="connsiteX0" fmla="*/ 1262 w 4035158"/>
              <a:gd name="connsiteY0" fmla="*/ 0 h 1837199"/>
              <a:gd name="connsiteX1" fmla="*/ 4035158 w 4035158"/>
              <a:gd name="connsiteY1" fmla="*/ 0 h 1837199"/>
              <a:gd name="connsiteX2" fmla="*/ 3456432 w 4035158"/>
              <a:gd name="connsiteY2" fmla="*/ 1837199 h 1837199"/>
              <a:gd name="connsiteX3" fmla="*/ 698 w 4035158"/>
              <a:gd name="connsiteY3" fmla="*/ 1835333 h 1837199"/>
              <a:gd name="connsiteX4" fmla="*/ 1262 w 4035158"/>
              <a:gd name="connsiteY4" fmla="*/ 0 h 183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5158" h="1837199">
                <a:moveTo>
                  <a:pt x="1262" y="0"/>
                </a:moveTo>
                <a:lnTo>
                  <a:pt x="4035158" y="0"/>
                </a:lnTo>
                <a:lnTo>
                  <a:pt x="3456432" y="1837199"/>
                </a:lnTo>
                <a:lnTo>
                  <a:pt x="698" y="1835333"/>
                </a:lnTo>
                <a:cubicBezTo>
                  <a:pt x="-1929" y="1222804"/>
                  <a:pt x="3889" y="612529"/>
                  <a:pt x="1262" y="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0" y="3078163"/>
            <a:ext cx="3388519" cy="3779837"/>
          </a:xfrm>
          <a:custGeom>
            <a:avLst/>
            <a:gdLst>
              <a:gd name="connsiteX0" fmla="*/ 0 w 3395663"/>
              <a:gd name="connsiteY0" fmla="*/ 0 h 3779837"/>
              <a:gd name="connsiteX1" fmla="*/ 3395663 w 3395663"/>
              <a:gd name="connsiteY1" fmla="*/ 0 h 3779837"/>
              <a:gd name="connsiteX2" fmla="*/ 3395663 w 3395663"/>
              <a:gd name="connsiteY2" fmla="*/ 3779837 h 3779837"/>
              <a:gd name="connsiteX3" fmla="*/ 0 w 3395663"/>
              <a:gd name="connsiteY3" fmla="*/ 3779837 h 3779837"/>
              <a:gd name="connsiteX4" fmla="*/ 0 w 3395663"/>
              <a:gd name="connsiteY4" fmla="*/ 0 h 3779837"/>
              <a:gd name="connsiteX0" fmla="*/ 0 w 3395663"/>
              <a:gd name="connsiteY0" fmla="*/ 0 h 3779837"/>
              <a:gd name="connsiteX1" fmla="*/ 3395663 w 3395663"/>
              <a:gd name="connsiteY1" fmla="*/ 0 h 3779837"/>
              <a:gd name="connsiteX2" fmla="*/ 2188369 w 3395663"/>
              <a:gd name="connsiteY2" fmla="*/ 3772693 h 3779837"/>
              <a:gd name="connsiteX3" fmla="*/ 0 w 3395663"/>
              <a:gd name="connsiteY3" fmla="*/ 3779837 h 3779837"/>
              <a:gd name="connsiteX4" fmla="*/ 0 w 3395663"/>
              <a:gd name="connsiteY4" fmla="*/ 0 h 3779837"/>
              <a:gd name="connsiteX0" fmla="*/ 0 w 3395663"/>
              <a:gd name="connsiteY0" fmla="*/ 7144 h 3786981"/>
              <a:gd name="connsiteX1" fmla="*/ 3395663 w 3395663"/>
              <a:gd name="connsiteY1" fmla="*/ 0 h 3786981"/>
              <a:gd name="connsiteX2" fmla="*/ 2188369 w 3395663"/>
              <a:gd name="connsiteY2" fmla="*/ 3779837 h 3786981"/>
              <a:gd name="connsiteX3" fmla="*/ 0 w 3395663"/>
              <a:gd name="connsiteY3" fmla="*/ 3786981 h 3786981"/>
              <a:gd name="connsiteX4" fmla="*/ 0 w 3395663"/>
              <a:gd name="connsiteY4" fmla="*/ 7144 h 3786981"/>
              <a:gd name="connsiteX0" fmla="*/ 0 w 3388519"/>
              <a:gd name="connsiteY0" fmla="*/ 0 h 3779837"/>
              <a:gd name="connsiteX1" fmla="*/ 3388519 w 3388519"/>
              <a:gd name="connsiteY1" fmla="*/ 0 h 3779837"/>
              <a:gd name="connsiteX2" fmla="*/ 2188369 w 3388519"/>
              <a:gd name="connsiteY2" fmla="*/ 3772693 h 3779837"/>
              <a:gd name="connsiteX3" fmla="*/ 0 w 3388519"/>
              <a:gd name="connsiteY3" fmla="*/ 3779837 h 3779837"/>
              <a:gd name="connsiteX4" fmla="*/ 0 w 3388519"/>
              <a:gd name="connsiteY4" fmla="*/ 0 h 3779837"/>
              <a:gd name="connsiteX0" fmla="*/ 0 w 3388519"/>
              <a:gd name="connsiteY0" fmla="*/ 0 h 3779837"/>
              <a:gd name="connsiteX1" fmla="*/ 3388519 w 3388519"/>
              <a:gd name="connsiteY1" fmla="*/ 0 h 3779837"/>
              <a:gd name="connsiteX2" fmla="*/ 2199630 w 3388519"/>
              <a:gd name="connsiteY2" fmla="*/ 3779450 h 3779837"/>
              <a:gd name="connsiteX3" fmla="*/ 0 w 3388519"/>
              <a:gd name="connsiteY3" fmla="*/ 3779837 h 3779837"/>
              <a:gd name="connsiteX4" fmla="*/ 0 w 3388519"/>
              <a:gd name="connsiteY4" fmla="*/ 0 h 377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519" h="3779837">
                <a:moveTo>
                  <a:pt x="0" y="0"/>
                </a:moveTo>
                <a:lnTo>
                  <a:pt x="3388519" y="0"/>
                </a:lnTo>
                <a:lnTo>
                  <a:pt x="2199630" y="3779450"/>
                </a:lnTo>
                <a:lnTo>
                  <a:pt x="0" y="3779837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673" y="-1268"/>
            <a:ext cx="4401491" cy="829042"/>
          </a:xfrm>
          <a:custGeom>
            <a:avLst/>
            <a:gdLst>
              <a:gd name="connsiteX0" fmla="*/ 0 w 3580598"/>
              <a:gd name="connsiteY0" fmla="*/ 0 h 827775"/>
              <a:gd name="connsiteX1" fmla="*/ 3580598 w 3580598"/>
              <a:gd name="connsiteY1" fmla="*/ 0 h 827775"/>
              <a:gd name="connsiteX2" fmla="*/ 3580598 w 3580598"/>
              <a:gd name="connsiteY2" fmla="*/ 827775 h 827775"/>
              <a:gd name="connsiteX3" fmla="*/ 0 w 3580598"/>
              <a:gd name="connsiteY3" fmla="*/ 827775 h 827775"/>
              <a:gd name="connsiteX4" fmla="*/ 0 w 3580598"/>
              <a:gd name="connsiteY4" fmla="*/ 0 h 827775"/>
              <a:gd name="connsiteX0" fmla="*/ 0 w 3907857"/>
              <a:gd name="connsiteY0" fmla="*/ 9625 h 837400"/>
              <a:gd name="connsiteX1" fmla="*/ 3907857 w 3907857"/>
              <a:gd name="connsiteY1" fmla="*/ 0 h 837400"/>
              <a:gd name="connsiteX2" fmla="*/ 3580598 w 3907857"/>
              <a:gd name="connsiteY2" fmla="*/ 837400 h 837400"/>
              <a:gd name="connsiteX3" fmla="*/ 0 w 3907857"/>
              <a:gd name="connsiteY3" fmla="*/ 837400 h 837400"/>
              <a:gd name="connsiteX4" fmla="*/ 0 w 3907857"/>
              <a:gd name="connsiteY4" fmla="*/ 9625 h 837400"/>
              <a:gd name="connsiteX0" fmla="*/ 0 w 3907857"/>
              <a:gd name="connsiteY0" fmla="*/ 9625 h 837400"/>
              <a:gd name="connsiteX1" fmla="*/ 3907857 w 3907857"/>
              <a:gd name="connsiteY1" fmla="*/ 0 h 837400"/>
              <a:gd name="connsiteX2" fmla="*/ 3638350 w 3907857"/>
              <a:gd name="connsiteY2" fmla="*/ 837400 h 837400"/>
              <a:gd name="connsiteX3" fmla="*/ 0 w 3907857"/>
              <a:gd name="connsiteY3" fmla="*/ 837400 h 837400"/>
              <a:gd name="connsiteX4" fmla="*/ 0 w 3907857"/>
              <a:gd name="connsiteY4" fmla="*/ 9625 h 837400"/>
              <a:gd name="connsiteX0" fmla="*/ 0 w 3876806"/>
              <a:gd name="connsiteY0" fmla="*/ 1267 h 829042"/>
              <a:gd name="connsiteX1" fmla="*/ 3876806 w 3876806"/>
              <a:gd name="connsiteY1" fmla="*/ 0 h 829042"/>
              <a:gd name="connsiteX2" fmla="*/ 3638350 w 3876806"/>
              <a:gd name="connsiteY2" fmla="*/ 829042 h 829042"/>
              <a:gd name="connsiteX3" fmla="*/ 0 w 3876806"/>
              <a:gd name="connsiteY3" fmla="*/ 829042 h 829042"/>
              <a:gd name="connsiteX4" fmla="*/ 0 w 3876806"/>
              <a:gd name="connsiteY4" fmla="*/ 1267 h 829042"/>
              <a:gd name="connsiteX0" fmla="*/ 0 w 3876806"/>
              <a:gd name="connsiteY0" fmla="*/ 1267 h 829042"/>
              <a:gd name="connsiteX1" fmla="*/ 3876806 w 3876806"/>
              <a:gd name="connsiteY1" fmla="*/ 0 h 829042"/>
              <a:gd name="connsiteX2" fmla="*/ 3639829 w 3876806"/>
              <a:gd name="connsiteY2" fmla="*/ 829042 h 829042"/>
              <a:gd name="connsiteX3" fmla="*/ 0 w 3876806"/>
              <a:gd name="connsiteY3" fmla="*/ 829042 h 829042"/>
              <a:gd name="connsiteX4" fmla="*/ 0 w 3876806"/>
              <a:gd name="connsiteY4" fmla="*/ 1267 h 829042"/>
              <a:gd name="connsiteX0" fmla="*/ 11830 w 3876806"/>
              <a:gd name="connsiteY0" fmla="*/ 21327 h 829042"/>
              <a:gd name="connsiteX1" fmla="*/ 3876806 w 3876806"/>
              <a:gd name="connsiteY1" fmla="*/ 0 h 829042"/>
              <a:gd name="connsiteX2" fmla="*/ 3639829 w 3876806"/>
              <a:gd name="connsiteY2" fmla="*/ 829042 h 829042"/>
              <a:gd name="connsiteX3" fmla="*/ 0 w 3876806"/>
              <a:gd name="connsiteY3" fmla="*/ 829042 h 829042"/>
              <a:gd name="connsiteX4" fmla="*/ 11830 w 3876806"/>
              <a:gd name="connsiteY4" fmla="*/ 21327 h 829042"/>
              <a:gd name="connsiteX0" fmla="*/ 0 w 3878284"/>
              <a:gd name="connsiteY0" fmla="*/ 1267 h 829042"/>
              <a:gd name="connsiteX1" fmla="*/ 3878284 w 3878284"/>
              <a:gd name="connsiteY1" fmla="*/ 0 h 829042"/>
              <a:gd name="connsiteX2" fmla="*/ 3641307 w 3878284"/>
              <a:gd name="connsiteY2" fmla="*/ 829042 h 829042"/>
              <a:gd name="connsiteX3" fmla="*/ 1478 w 3878284"/>
              <a:gd name="connsiteY3" fmla="*/ 829042 h 829042"/>
              <a:gd name="connsiteX4" fmla="*/ 0 w 3878284"/>
              <a:gd name="connsiteY4" fmla="*/ 1267 h 82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8284" h="829042">
                <a:moveTo>
                  <a:pt x="0" y="1267"/>
                </a:moveTo>
                <a:lnTo>
                  <a:pt x="3878284" y="0"/>
                </a:lnTo>
                <a:lnTo>
                  <a:pt x="3641307" y="829042"/>
                </a:lnTo>
                <a:lnTo>
                  <a:pt x="1478" y="829042"/>
                </a:lnTo>
                <a:cubicBezTo>
                  <a:pt x="985" y="553117"/>
                  <a:pt x="493" y="277192"/>
                  <a:pt x="0" y="12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2800143" y="-1672"/>
            <a:ext cx="6343858" cy="5592279"/>
          </a:xfrm>
          <a:custGeom>
            <a:avLst/>
            <a:gdLst>
              <a:gd name="connsiteX0" fmla="*/ 0 w 6679933"/>
              <a:gd name="connsiteY0" fmla="*/ 0 h 5582653"/>
              <a:gd name="connsiteX1" fmla="*/ 6679933 w 6679933"/>
              <a:gd name="connsiteY1" fmla="*/ 0 h 5582653"/>
              <a:gd name="connsiteX2" fmla="*/ 6679933 w 6679933"/>
              <a:gd name="connsiteY2" fmla="*/ 5582653 h 5582653"/>
              <a:gd name="connsiteX3" fmla="*/ 0 w 6679933"/>
              <a:gd name="connsiteY3" fmla="*/ 5582653 h 5582653"/>
              <a:gd name="connsiteX4" fmla="*/ 0 w 6679933"/>
              <a:gd name="connsiteY4" fmla="*/ 0 h 5582653"/>
              <a:gd name="connsiteX0" fmla="*/ 1742172 w 6679933"/>
              <a:gd name="connsiteY0" fmla="*/ 9625 h 5582653"/>
              <a:gd name="connsiteX1" fmla="*/ 6679933 w 6679933"/>
              <a:gd name="connsiteY1" fmla="*/ 0 h 5582653"/>
              <a:gd name="connsiteX2" fmla="*/ 6679933 w 6679933"/>
              <a:gd name="connsiteY2" fmla="*/ 5582653 h 5582653"/>
              <a:gd name="connsiteX3" fmla="*/ 0 w 6679933"/>
              <a:gd name="connsiteY3" fmla="*/ 5582653 h 5582653"/>
              <a:gd name="connsiteX4" fmla="*/ 1742172 w 6679933"/>
              <a:gd name="connsiteY4" fmla="*/ 9625 h 5582653"/>
              <a:gd name="connsiteX0" fmla="*/ 1742172 w 6679933"/>
              <a:gd name="connsiteY0" fmla="*/ 9625 h 5582653"/>
              <a:gd name="connsiteX1" fmla="*/ 6679933 w 6679933"/>
              <a:gd name="connsiteY1" fmla="*/ 0 h 5582653"/>
              <a:gd name="connsiteX2" fmla="*/ 6679933 w 6679933"/>
              <a:gd name="connsiteY2" fmla="*/ 5582653 h 5582653"/>
              <a:gd name="connsiteX3" fmla="*/ 0 w 6679933"/>
              <a:gd name="connsiteY3" fmla="*/ 5582653 h 5582653"/>
              <a:gd name="connsiteX4" fmla="*/ 1742172 w 6679933"/>
              <a:gd name="connsiteY4" fmla="*/ 9625 h 5582653"/>
              <a:gd name="connsiteX0" fmla="*/ 1814442 w 6752203"/>
              <a:gd name="connsiteY0" fmla="*/ 9625 h 5582653"/>
              <a:gd name="connsiteX1" fmla="*/ 6752203 w 6752203"/>
              <a:gd name="connsiteY1" fmla="*/ 0 h 5582653"/>
              <a:gd name="connsiteX2" fmla="*/ 6752203 w 6752203"/>
              <a:gd name="connsiteY2" fmla="*/ 5582653 h 5582653"/>
              <a:gd name="connsiteX3" fmla="*/ 0 w 6752203"/>
              <a:gd name="connsiteY3" fmla="*/ 5582653 h 5582653"/>
              <a:gd name="connsiteX4" fmla="*/ 1814442 w 6752203"/>
              <a:gd name="connsiteY4" fmla="*/ 9625 h 5582653"/>
              <a:gd name="connsiteX0" fmla="*/ 1597629 w 6752203"/>
              <a:gd name="connsiteY0" fmla="*/ 9625 h 5582653"/>
              <a:gd name="connsiteX1" fmla="*/ 6752203 w 6752203"/>
              <a:gd name="connsiteY1" fmla="*/ 0 h 5582653"/>
              <a:gd name="connsiteX2" fmla="*/ 6752203 w 6752203"/>
              <a:gd name="connsiteY2" fmla="*/ 5582653 h 5582653"/>
              <a:gd name="connsiteX3" fmla="*/ 0 w 6752203"/>
              <a:gd name="connsiteY3" fmla="*/ 5582653 h 5582653"/>
              <a:gd name="connsiteX4" fmla="*/ 1597629 w 6752203"/>
              <a:gd name="connsiteY4" fmla="*/ 9625 h 5582653"/>
              <a:gd name="connsiteX0" fmla="*/ 1886714 w 7041288"/>
              <a:gd name="connsiteY0" fmla="*/ 9625 h 5592278"/>
              <a:gd name="connsiteX1" fmla="*/ 7041288 w 7041288"/>
              <a:gd name="connsiteY1" fmla="*/ 0 h 5592278"/>
              <a:gd name="connsiteX2" fmla="*/ 7041288 w 7041288"/>
              <a:gd name="connsiteY2" fmla="*/ 5582653 h 5592278"/>
              <a:gd name="connsiteX3" fmla="*/ 0 w 7041288"/>
              <a:gd name="connsiteY3" fmla="*/ 5592278 h 5592278"/>
              <a:gd name="connsiteX4" fmla="*/ 1886714 w 7041288"/>
              <a:gd name="connsiteY4" fmla="*/ 9625 h 5592278"/>
              <a:gd name="connsiteX0" fmla="*/ 1951018 w 7041288"/>
              <a:gd name="connsiteY0" fmla="*/ 9625 h 5592278"/>
              <a:gd name="connsiteX1" fmla="*/ 7041288 w 7041288"/>
              <a:gd name="connsiteY1" fmla="*/ 0 h 5592278"/>
              <a:gd name="connsiteX2" fmla="*/ 7041288 w 7041288"/>
              <a:gd name="connsiteY2" fmla="*/ 5582653 h 5592278"/>
              <a:gd name="connsiteX3" fmla="*/ 0 w 7041288"/>
              <a:gd name="connsiteY3" fmla="*/ 5592278 h 5592278"/>
              <a:gd name="connsiteX4" fmla="*/ 1951018 w 7041288"/>
              <a:gd name="connsiteY4" fmla="*/ 9625 h 5592278"/>
              <a:gd name="connsiteX0" fmla="*/ 1940300 w 7041288"/>
              <a:gd name="connsiteY0" fmla="*/ 0 h 5592278"/>
              <a:gd name="connsiteX1" fmla="*/ 7041288 w 7041288"/>
              <a:gd name="connsiteY1" fmla="*/ 0 h 5592278"/>
              <a:gd name="connsiteX2" fmla="*/ 7041288 w 7041288"/>
              <a:gd name="connsiteY2" fmla="*/ 5582653 h 5592278"/>
              <a:gd name="connsiteX3" fmla="*/ 0 w 7041288"/>
              <a:gd name="connsiteY3" fmla="*/ 5592278 h 5592278"/>
              <a:gd name="connsiteX4" fmla="*/ 1940300 w 7041288"/>
              <a:gd name="connsiteY4" fmla="*/ 0 h 5592278"/>
              <a:gd name="connsiteX0" fmla="*/ 1962636 w 7063624"/>
              <a:gd name="connsiteY0" fmla="*/ 0 h 5590607"/>
              <a:gd name="connsiteX1" fmla="*/ 7063624 w 7063624"/>
              <a:gd name="connsiteY1" fmla="*/ 0 h 5590607"/>
              <a:gd name="connsiteX2" fmla="*/ 7063624 w 7063624"/>
              <a:gd name="connsiteY2" fmla="*/ 5582653 h 5590607"/>
              <a:gd name="connsiteX3" fmla="*/ 0 w 7063624"/>
              <a:gd name="connsiteY3" fmla="*/ 5590607 h 5590607"/>
              <a:gd name="connsiteX4" fmla="*/ 1962636 w 7063624"/>
              <a:gd name="connsiteY4" fmla="*/ 0 h 5590607"/>
              <a:gd name="connsiteX0" fmla="*/ 1977526 w 7063624"/>
              <a:gd name="connsiteY0" fmla="*/ 0 h 5592279"/>
              <a:gd name="connsiteX1" fmla="*/ 7063624 w 7063624"/>
              <a:gd name="connsiteY1" fmla="*/ 1672 h 5592279"/>
              <a:gd name="connsiteX2" fmla="*/ 7063624 w 7063624"/>
              <a:gd name="connsiteY2" fmla="*/ 5584325 h 5592279"/>
              <a:gd name="connsiteX3" fmla="*/ 0 w 7063624"/>
              <a:gd name="connsiteY3" fmla="*/ 5592279 h 5592279"/>
              <a:gd name="connsiteX4" fmla="*/ 1977526 w 7063624"/>
              <a:gd name="connsiteY4" fmla="*/ 0 h 5592279"/>
              <a:gd name="connsiteX0" fmla="*/ 1977526 w 7063624"/>
              <a:gd name="connsiteY0" fmla="*/ 0 h 5592279"/>
              <a:gd name="connsiteX1" fmla="*/ 7063624 w 7063624"/>
              <a:gd name="connsiteY1" fmla="*/ 1672 h 5592279"/>
              <a:gd name="connsiteX2" fmla="*/ 7063624 w 7063624"/>
              <a:gd name="connsiteY2" fmla="*/ 5584325 h 5592279"/>
              <a:gd name="connsiteX3" fmla="*/ 0 w 7063624"/>
              <a:gd name="connsiteY3" fmla="*/ 5592279 h 5592279"/>
              <a:gd name="connsiteX4" fmla="*/ 1977526 w 7063624"/>
              <a:gd name="connsiteY4" fmla="*/ 0 h 559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3624" h="5592279">
                <a:moveTo>
                  <a:pt x="1977526" y="0"/>
                </a:moveTo>
                <a:lnTo>
                  <a:pt x="7063624" y="1672"/>
                </a:lnTo>
                <a:lnTo>
                  <a:pt x="7063624" y="5584325"/>
                </a:lnTo>
                <a:lnTo>
                  <a:pt x="0" y="5592279"/>
                </a:lnTo>
                <a:lnTo>
                  <a:pt x="197752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8489" y="1950437"/>
            <a:ext cx="4547736" cy="19766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148488" y="3927041"/>
            <a:ext cx="4547737" cy="135731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0" baseline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68" y="5980421"/>
            <a:ext cx="2905376" cy="4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Images, Top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-6196" y="1607506"/>
            <a:ext cx="4030371" cy="1429054"/>
          </a:xfrm>
          <a:custGeom>
            <a:avLst/>
            <a:gdLst>
              <a:gd name="connsiteX0" fmla="*/ 0 w 1804987"/>
              <a:gd name="connsiteY0" fmla="*/ 0 h 1425575"/>
              <a:gd name="connsiteX1" fmla="*/ 1804987 w 1804987"/>
              <a:gd name="connsiteY1" fmla="*/ 0 h 1425575"/>
              <a:gd name="connsiteX2" fmla="*/ 1804987 w 1804987"/>
              <a:gd name="connsiteY2" fmla="*/ 1425575 h 1425575"/>
              <a:gd name="connsiteX3" fmla="*/ 0 w 1804987"/>
              <a:gd name="connsiteY3" fmla="*/ 1425575 h 1425575"/>
              <a:gd name="connsiteX4" fmla="*/ 0 w 1804987"/>
              <a:gd name="connsiteY4" fmla="*/ 0 h 1425575"/>
              <a:gd name="connsiteX0" fmla="*/ 0 w 2250357"/>
              <a:gd name="connsiteY0" fmla="*/ 3480 h 1429055"/>
              <a:gd name="connsiteX1" fmla="*/ 2250357 w 2250357"/>
              <a:gd name="connsiteY1" fmla="*/ 0 h 1429055"/>
              <a:gd name="connsiteX2" fmla="*/ 1804987 w 2250357"/>
              <a:gd name="connsiteY2" fmla="*/ 1429055 h 1429055"/>
              <a:gd name="connsiteX3" fmla="*/ 0 w 2250357"/>
              <a:gd name="connsiteY3" fmla="*/ 1429055 h 1429055"/>
              <a:gd name="connsiteX4" fmla="*/ 0 w 2250357"/>
              <a:gd name="connsiteY4" fmla="*/ 3480 h 1429055"/>
              <a:gd name="connsiteX0" fmla="*/ 0 w 2250357"/>
              <a:gd name="connsiteY0" fmla="*/ 3480 h 1429055"/>
              <a:gd name="connsiteX1" fmla="*/ 2250357 w 2250357"/>
              <a:gd name="connsiteY1" fmla="*/ 0 h 1429055"/>
              <a:gd name="connsiteX2" fmla="*/ 1672768 w 2250357"/>
              <a:gd name="connsiteY2" fmla="*/ 1425575 h 1429055"/>
              <a:gd name="connsiteX3" fmla="*/ 0 w 2250357"/>
              <a:gd name="connsiteY3" fmla="*/ 1429055 h 1429055"/>
              <a:gd name="connsiteX4" fmla="*/ 0 w 2250357"/>
              <a:gd name="connsiteY4" fmla="*/ 3480 h 1429055"/>
              <a:gd name="connsiteX0" fmla="*/ 3526634 w 5776991"/>
              <a:gd name="connsiteY0" fmla="*/ 3480 h 1442972"/>
              <a:gd name="connsiteX1" fmla="*/ 5776991 w 5776991"/>
              <a:gd name="connsiteY1" fmla="*/ 0 h 1442972"/>
              <a:gd name="connsiteX2" fmla="*/ 5199402 w 5776991"/>
              <a:gd name="connsiteY2" fmla="*/ 1425575 h 1442972"/>
              <a:gd name="connsiteX3" fmla="*/ 0 w 5776991"/>
              <a:gd name="connsiteY3" fmla="*/ 1442972 h 1442972"/>
              <a:gd name="connsiteX4" fmla="*/ 3526634 w 5776991"/>
              <a:gd name="connsiteY4" fmla="*/ 3480 h 1442972"/>
              <a:gd name="connsiteX0" fmla="*/ 17350 w 5776991"/>
              <a:gd name="connsiteY0" fmla="*/ 0 h 1446451"/>
              <a:gd name="connsiteX1" fmla="*/ 5776991 w 5776991"/>
              <a:gd name="connsiteY1" fmla="*/ 3479 h 1446451"/>
              <a:gd name="connsiteX2" fmla="*/ 5199402 w 5776991"/>
              <a:gd name="connsiteY2" fmla="*/ 1429054 h 1446451"/>
              <a:gd name="connsiteX3" fmla="*/ 0 w 5776991"/>
              <a:gd name="connsiteY3" fmla="*/ 1446451 h 1446451"/>
              <a:gd name="connsiteX4" fmla="*/ 17350 w 5776991"/>
              <a:gd name="connsiteY4" fmla="*/ 0 h 1446451"/>
              <a:gd name="connsiteX0" fmla="*/ 4336 w 5776991"/>
              <a:gd name="connsiteY0" fmla="*/ 0 h 1446451"/>
              <a:gd name="connsiteX1" fmla="*/ 5776991 w 5776991"/>
              <a:gd name="connsiteY1" fmla="*/ 3479 h 1446451"/>
              <a:gd name="connsiteX2" fmla="*/ 5199402 w 5776991"/>
              <a:gd name="connsiteY2" fmla="*/ 1429054 h 1446451"/>
              <a:gd name="connsiteX3" fmla="*/ 0 w 5776991"/>
              <a:gd name="connsiteY3" fmla="*/ 1446451 h 1446451"/>
              <a:gd name="connsiteX4" fmla="*/ 4336 w 5776991"/>
              <a:gd name="connsiteY4" fmla="*/ 0 h 1446451"/>
              <a:gd name="connsiteX0" fmla="*/ 192 w 5781523"/>
              <a:gd name="connsiteY0" fmla="*/ 0 h 1446451"/>
              <a:gd name="connsiteX1" fmla="*/ 5781523 w 5781523"/>
              <a:gd name="connsiteY1" fmla="*/ 3479 h 1446451"/>
              <a:gd name="connsiteX2" fmla="*/ 5203934 w 5781523"/>
              <a:gd name="connsiteY2" fmla="*/ 1429054 h 1446451"/>
              <a:gd name="connsiteX3" fmla="*/ 4532 w 5781523"/>
              <a:gd name="connsiteY3" fmla="*/ 1446451 h 1446451"/>
              <a:gd name="connsiteX4" fmla="*/ 192 w 5781523"/>
              <a:gd name="connsiteY4" fmla="*/ 0 h 1446451"/>
              <a:gd name="connsiteX0" fmla="*/ 752554 w 5776991"/>
              <a:gd name="connsiteY0" fmla="*/ 0 h 1446451"/>
              <a:gd name="connsiteX1" fmla="*/ 5776991 w 5776991"/>
              <a:gd name="connsiteY1" fmla="*/ 3479 h 1446451"/>
              <a:gd name="connsiteX2" fmla="*/ 5199402 w 5776991"/>
              <a:gd name="connsiteY2" fmla="*/ 1429054 h 1446451"/>
              <a:gd name="connsiteX3" fmla="*/ 0 w 5776991"/>
              <a:gd name="connsiteY3" fmla="*/ 1446451 h 1446451"/>
              <a:gd name="connsiteX4" fmla="*/ 752554 w 5776991"/>
              <a:gd name="connsiteY4" fmla="*/ 0 h 1446451"/>
              <a:gd name="connsiteX0" fmla="*/ 193 w 5024630"/>
              <a:gd name="connsiteY0" fmla="*/ 0 h 1429054"/>
              <a:gd name="connsiteX1" fmla="*/ 5024630 w 5024630"/>
              <a:gd name="connsiteY1" fmla="*/ 3479 h 1429054"/>
              <a:gd name="connsiteX2" fmla="*/ 4447041 w 5024630"/>
              <a:gd name="connsiteY2" fmla="*/ 1429054 h 1429054"/>
              <a:gd name="connsiteX3" fmla="*/ 4533 w 5024630"/>
              <a:gd name="connsiteY3" fmla="*/ 1427866 h 1429054"/>
              <a:gd name="connsiteX4" fmla="*/ 193 w 5024630"/>
              <a:gd name="connsiteY4" fmla="*/ 0 h 142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4630" h="1429054">
                <a:moveTo>
                  <a:pt x="193" y="0"/>
                </a:moveTo>
                <a:lnTo>
                  <a:pt x="5024630" y="3479"/>
                </a:lnTo>
                <a:lnTo>
                  <a:pt x="4447041" y="1429054"/>
                </a:lnTo>
                <a:lnTo>
                  <a:pt x="4533" y="1427866"/>
                </a:lnTo>
                <a:cubicBezTo>
                  <a:pt x="5978" y="945716"/>
                  <a:pt x="-1252" y="482150"/>
                  <a:pt x="193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  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3815810" y="1607480"/>
            <a:ext cx="5337348" cy="1429081"/>
          </a:xfrm>
          <a:custGeom>
            <a:avLst/>
            <a:gdLst>
              <a:gd name="connsiteX0" fmla="*/ 0 w 1804987"/>
              <a:gd name="connsiteY0" fmla="*/ 0 h 1425575"/>
              <a:gd name="connsiteX1" fmla="*/ 1804987 w 1804987"/>
              <a:gd name="connsiteY1" fmla="*/ 0 h 1425575"/>
              <a:gd name="connsiteX2" fmla="*/ 1804987 w 1804987"/>
              <a:gd name="connsiteY2" fmla="*/ 1425575 h 1425575"/>
              <a:gd name="connsiteX3" fmla="*/ 0 w 1804987"/>
              <a:gd name="connsiteY3" fmla="*/ 1425575 h 1425575"/>
              <a:gd name="connsiteX4" fmla="*/ 0 w 1804987"/>
              <a:gd name="connsiteY4" fmla="*/ 0 h 1425575"/>
              <a:gd name="connsiteX0" fmla="*/ 0 w 2250357"/>
              <a:gd name="connsiteY0" fmla="*/ 3480 h 1429055"/>
              <a:gd name="connsiteX1" fmla="*/ 2250357 w 2250357"/>
              <a:gd name="connsiteY1" fmla="*/ 0 h 1429055"/>
              <a:gd name="connsiteX2" fmla="*/ 1804987 w 2250357"/>
              <a:gd name="connsiteY2" fmla="*/ 1429055 h 1429055"/>
              <a:gd name="connsiteX3" fmla="*/ 0 w 2250357"/>
              <a:gd name="connsiteY3" fmla="*/ 1429055 h 1429055"/>
              <a:gd name="connsiteX4" fmla="*/ 0 w 2250357"/>
              <a:gd name="connsiteY4" fmla="*/ 3480 h 1429055"/>
              <a:gd name="connsiteX0" fmla="*/ 0 w 2250357"/>
              <a:gd name="connsiteY0" fmla="*/ 3480 h 1429055"/>
              <a:gd name="connsiteX1" fmla="*/ 2250357 w 2250357"/>
              <a:gd name="connsiteY1" fmla="*/ 0 h 1429055"/>
              <a:gd name="connsiteX2" fmla="*/ 1672768 w 2250357"/>
              <a:gd name="connsiteY2" fmla="*/ 1425575 h 1429055"/>
              <a:gd name="connsiteX3" fmla="*/ 0 w 2250357"/>
              <a:gd name="connsiteY3" fmla="*/ 1429055 h 1429055"/>
              <a:gd name="connsiteX4" fmla="*/ 0 w 2250357"/>
              <a:gd name="connsiteY4" fmla="*/ 3480 h 1429055"/>
              <a:gd name="connsiteX0" fmla="*/ 3526634 w 5776991"/>
              <a:gd name="connsiteY0" fmla="*/ 3480 h 1442972"/>
              <a:gd name="connsiteX1" fmla="*/ 5776991 w 5776991"/>
              <a:gd name="connsiteY1" fmla="*/ 0 h 1442972"/>
              <a:gd name="connsiteX2" fmla="*/ 5199402 w 5776991"/>
              <a:gd name="connsiteY2" fmla="*/ 1425575 h 1442972"/>
              <a:gd name="connsiteX3" fmla="*/ 0 w 5776991"/>
              <a:gd name="connsiteY3" fmla="*/ 1442972 h 1442972"/>
              <a:gd name="connsiteX4" fmla="*/ 3526634 w 5776991"/>
              <a:gd name="connsiteY4" fmla="*/ 3480 h 1442972"/>
              <a:gd name="connsiteX0" fmla="*/ 17350 w 5776991"/>
              <a:gd name="connsiteY0" fmla="*/ 0 h 1446451"/>
              <a:gd name="connsiteX1" fmla="*/ 5776991 w 5776991"/>
              <a:gd name="connsiteY1" fmla="*/ 3479 h 1446451"/>
              <a:gd name="connsiteX2" fmla="*/ 5199402 w 5776991"/>
              <a:gd name="connsiteY2" fmla="*/ 1429054 h 1446451"/>
              <a:gd name="connsiteX3" fmla="*/ 0 w 5776991"/>
              <a:gd name="connsiteY3" fmla="*/ 1446451 h 1446451"/>
              <a:gd name="connsiteX4" fmla="*/ 17350 w 5776991"/>
              <a:gd name="connsiteY4" fmla="*/ 0 h 1446451"/>
              <a:gd name="connsiteX0" fmla="*/ 4336 w 5776991"/>
              <a:gd name="connsiteY0" fmla="*/ 0 h 1446451"/>
              <a:gd name="connsiteX1" fmla="*/ 5776991 w 5776991"/>
              <a:gd name="connsiteY1" fmla="*/ 3479 h 1446451"/>
              <a:gd name="connsiteX2" fmla="*/ 5199402 w 5776991"/>
              <a:gd name="connsiteY2" fmla="*/ 1429054 h 1446451"/>
              <a:gd name="connsiteX3" fmla="*/ 0 w 5776991"/>
              <a:gd name="connsiteY3" fmla="*/ 1446451 h 1446451"/>
              <a:gd name="connsiteX4" fmla="*/ 4336 w 5776991"/>
              <a:gd name="connsiteY4" fmla="*/ 0 h 1446451"/>
              <a:gd name="connsiteX0" fmla="*/ 192 w 5781523"/>
              <a:gd name="connsiteY0" fmla="*/ 0 h 1446451"/>
              <a:gd name="connsiteX1" fmla="*/ 5781523 w 5781523"/>
              <a:gd name="connsiteY1" fmla="*/ 3479 h 1446451"/>
              <a:gd name="connsiteX2" fmla="*/ 5203934 w 5781523"/>
              <a:gd name="connsiteY2" fmla="*/ 1429054 h 1446451"/>
              <a:gd name="connsiteX3" fmla="*/ 4532 w 5781523"/>
              <a:gd name="connsiteY3" fmla="*/ 1446451 h 1446451"/>
              <a:gd name="connsiteX4" fmla="*/ 192 w 5781523"/>
              <a:gd name="connsiteY4" fmla="*/ 0 h 1446451"/>
              <a:gd name="connsiteX0" fmla="*/ 8429621 w 8429621"/>
              <a:gd name="connsiteY0" fmla="*/ 21301 h 1442972"/>
              <a:gd name="connsiteX1" fmla="*/ 5776991 w 8429621"/>
              <a:gd name="connsiteY1" fmla="*/ 0 h 1442972"/>
              <a:gd name="connsiteX2" fmla="*/ 5199402 w 8429621"/>
              <a:gd name="connsiteY2" fmla="*/ 1425575 h 1442972"/>
              <a:gd name="connsiteX3" fmla="*/ 0 w 8429621"/>
              <a:gd name="connsiteY3" fmla="*/ 1442972 h 1442972"/>
              <a:gd name="connsiteX4" fmla="*/ 8429621 w 8429621"/>
              <a:gd name="connsiteY4" fmla="*/ 21301 h 1442972"/>
              <a:gd name="connsiteX0" fmla="*/ 8522303 w 8522303"/>
              <a:gd name="connsiteY0" fmla="*/ 8911 h 1442972"/>
              <a:gd name="connsiteX1" fmla="*/ 5776991 w 8522303"/>
              <a:gd name="connsiteY1" fmla="*/ 0 h 1442972"/>
              <a:gd name="connsiteX2" fmla="*/ 5199402 w 8522303"/>
              <a:gd name="connsiteY2" fmla="*/ 1425575 h 1442972"/>
              <a:gd name="connsiteX3" fmla="*/ 0 w 8522303"/>
              <a:gd name="connsiteY3" fmla="*/ 1442972 h 1442972"/>
              <a:gd name="connsiteX4" fmla="*/ 8522303 w 8522303"/>
              <a:gd name="connsiteY4" fmla="*/ 8911 h 1442972"/>
              <a:gd name="connsiteX0" fmla="*/ 3322901 w 3322901"/>
              <a:gd name="connsiteY0" fmla="*/ 8911 h 1430582"/>
              <a:gd name="connsiteX1" fmla="*/ 577589 w 3322901"/>
              <a:gd name="connsiteY1" fmla="*/ 0 h 1430582"/>
              <a:gd name="connsiteX2" fmla="*/ 0 w 3322901"/>
              <a:gd name="connsiteY2" fmla="*/ 1425575 h 1430582"/>
              <a:gd name="connsiteX3" fmla="*/ 3319517 w 3322901"/>
              <a:gd name="connsiteY3" fmla="*/ 1430582 h 1430582"/>
              <a:gd name="connsiteX4" fmla="*/ 3322901 w 3322901"/>
              <a:gd name="connsiteY4" fmla="*/ 8911 h 1430582"/>
              <a:gd name="connsiteX0" fmla="*/ 3415581 w 3415581"/>
              <a:gd name="connsiteY0" fmla="*/ 2716 h 1430582"/>
              <a:gd name="connsiteX1" fmla="*/ 577589 w 3415581"/>
              <a:gd name="connsiteY1" fmla="*/ 0 h 1430582"/>
              <a:gd name="connsiteX2" fmla="*/ 0 w 3415581"/>
              <a:gd name="connsiteY2" fmla="*/ 1425575 h 1430582"/>
              <a:gd name="connsiteX3" fmla="*/ 3319517 w 3415581"/>
              <a:gd name="connsiteY3" fmla="*/ 1430582 h 1430582"/>
              <a:gd name="connsiteX4" fmla="*/ 3415581 w 3415581"/>
              <a:gd name="connsiteY4" fmla="*/ 2716 h 1430582"/>
              <a:gd name="connsiteX0" fmla="*/ 3415581 w 3416826"/>
              <a:gd name="connsiteY0" fmla="*/ 2716 h 1430582"/>
              <a:gd name="connsiteX1" fmla="*/ 577589 w 3416826"/>
              <a:gd name="connsiteY1" fmla="*/ 0 h 1430582"/>
              <a:gd name="connsiteX2" fmla="*/ 0 w 3416826"/>
              <a:gd name="connsiteY2" fmla="*/ 1425575 h 1430582"/>
              <a:gd name="connsiteX3" fmla="*/ 3319517 w 3416826"/>
              <a:gd name="connsiteY3" fmla="*/ 1430582 h 1430582"/>
              <a:gd name="connsiteX4" fmla="*/ 3415581 w 3416826"/>
              <a:gd name="connsiteY4" fmla="*/ 2716 h 1430582"/>
              <a:gd name="connsiteX0" fmla="*/ 3415581 w 3415862"/>
              <a:gd name="connsiteY0" fmla="*/ 2716 h 1430582"/>
              <a:gd name="connsiteX1" fmla="*/ 577589 w 3415862"/>
              <a:gd name="connsiteY1" fmla="*/ 0 h 1430582"/>
              <a:gd name="connsiteX2" fmla="*/ 0 w 3415862"/>
              <a:gd name="connsiteY2" fmla="*/ 1425575 h 1430582"/>
              <a:gd name="connsiteX3" fmla="*/ 3319517 w 3415862"/>
              <a:gd name="connsiteY3" fmla="*/ 1430582 h 1430582"/>
              <a:gd name="connsiteX4" fmla="*/ 3415581 w 3415862"/>
              <a:gd name="connsiteY4" fmla="*/ 2716 h 1430582"/>
              <a:gd name="connsiteX0" fmla="*/ 3415581 w 3415862"/>
              <a:gd name="connsiteY0" fmla="*/ 2716 h 1430609"/>
              <a:gd name="connsiteX1" fmla="*/ 577589 w 3415862"/>
              <a:gd name="connsiteY1" fmla="*/ 0 h 1430609"/>
              <a:gd name="connsiteX2" fmla="*/ 0 w 3415862"/>
              <a:gd name="connsiteY2" fmla="*/ 1425575 h 1430609"/>
              <a:gd name="connsiteX3" fmla="*/ 3319517 w 3415862"/>
              <a:gd name="connsiteY3" fmla="*/ 1430582 h 1430609"/>
              <a:gd name="connsiteX4" fmla="*/ 3415581 w 3415862"/>
              <a:gd name="connsiteY4" fmla="*/ 2716 h 1430609"/>
              <a:gd name="connsiteX0" fmla="*/ 3415581 w 3420839"/>
              <a:gd name="connsiteY0" fmla="*/ 2716 h 1425575"/>
              <a:gd name="connsiteX1" fmla="*/ 577589 w 3420839"/>
              <a:gd name="connsiteY1" fmla="*/ 0 h 1425575"/>
              <a:gd name="connsiteX2" fmla="*/ 0 w 3420839"/>
              <a:gd name="connsiteY2" fmla="*/ 1425575 h 1425575"/>
              <a:gd name="connsiteX3" fmla="*/ 3419920 w 3420839"/>
              <a:gd name="connsiteY3" fmla="*/ 1418192 h 1425575"/>
              <a:gd name="connsiteX4" fmla="*/ 3415581 w 3420839"/>
              <a:gd name="connsiteY4" fmla="*/ 2716 h 1425575"/>
              <a:gd name="connsiteX0" fmla="*/ 3423305 w 3425639"/>
              <a:gd name="connsiteY0" fmla="*/ 2716 h 1425575"/>
              <a:gd name="connsiteX1" fmla="*/ 577589 w 3425639"/>
              <a:gd name="connsiteY1" fmla="*/ 0 h 1425575"/>
              <a:gd name="connsiteX2" fmla="*/ 0 w 3425639"/>
              <a:gd name="connsiteY2" fmla="*/ 1425575 h 1425575"/>
              <a:gd name="connsiteX3" fmla="*/ 3419920 w 3425639"/>
              <a:gd name="connsiteY3" fmla="*/ 1418192 h 1425575"/>
              <a:gd name="connsiteX4" fmla="*/ 3423305 w 3425639"/>
              <a:gd name="connsiteY4" fmla="*/ 2716 h 1425575"/>
              <a:gd name="connsiteX0" fmla="*/ 5879349 w 5879360"/>
              <a:gd name="connsiteY0" fmla="*/ 2716 h 1425575"/>
              <a:gd name="connsiteX1" fmla="*/ 577589 w 5879360"/>
              <a:gd name="connsiteY1" fmla="*/ 0 h 1425575"/>
              <a:gd name="connsiteX2" fmla="*/ 0 w 5879360"/>
              <a:gd name="connsiteY2" fmla="*/ 1425575 h 1425575"/>
              <a:gd name="connsiteX3" fmla="*/ 3419920 w 5879360"/>
              <a:gd name="connsiteY3" fmla="*/ 1418192 h 1425575"/>
              <a:gd name="connsiteX4" fmla="*/ 5879349 w 5879360"/>
              <a:gd name="connsiteY4" fmla="*/ 2716 h 1425575"/>
              <a:gd name="connsiteX0" fmla="*/ 5879349 w 5884607"/>
              <a:gd name="connsiteY0" fmla="*/ 2716 h 1430609"/>
              <a:gd name="connsiteX1" fmla="*/ 577589 w 5884607"/>
              <a:gd name="connsiteY1" fmla="*/ 0 h 1430609"/>
              <a:gd name="connsiteX2" fmla="*/ 0 w 5884607"/>
              <a:gd name="connsiteY2" fmla="*/ 1425575 h 1430609"/>
              <a:gd name="connsiteX3" fmla="*/ 5883687 w 5884607"/>
              <a:gd name="connsiteY3" fmla="*/ 1430582 h 1430609"/>
              <a:gd name="connsiteX4" fmla="*/ 5879349 w 5884607"/>
              <a:gd name="connsiteY4" fmla="*/ 2716 h 1430609"/>
              <a:gd name="connsiteX0" fmla="*/ 6643967 w 6644005"/>
              <a:gd name="connsiteY0" fmla="*/ 27 h 1434115"/>
              <a:gd name="connsiteX1" fmla="*/ 577589 w 6644005"/>
              <a:gd name="connsiteY1" fmla="*/ 3506 h 1434115"/>
              <a:gd name="connsiteX2" fmla="*/ 0 w 6644005"/>
              <a:gd name="connsiteY2" fmla="*/ 1429081 h 1434115"/>
              <a:gd name="connsiteX3" fmla="*/ 5883687 w 6644005"/>
              <a:gd name="connsiteY3" fmla="*/ 1434088 h 1434115"/>
              <a:gd name="connsiteX4" fmla="*/ 6643967 w 6644005"/>
              <a:gd name="connsiteY4" fmla="*/ 27 h 1434115"/>
              <a:gd name="connsiteX0" fmla="*/ 6643967 w 6649225"/>
              <a:gd name="connsiteY0" fmla="*/ 27 h 1434115"/>
              <a:gd name="connsiteX1" fmla="*/ 577589 w 6649225"/>
              <a:gd name="connsiteY1" fmla="*/ 3506 h 1434115"/>
              <a:gd name="connsiteX2" fmla="*/ 0 w 6649225"/>
              <a:gd name="connsiteY2" fmla="*/ 1429081 h 1434115"/>
              <a:gd name="connsiteX3" fmla="*/ 6648305 w 6649225"/>
              <a:gd name="connsiteY3" fmla="*/ 1434088 h 1434115"/>
              <a:gd name="connsiteX4" fmla="*/ 6643967 w 6649225"/>
              <a:gd name="connsiteY4" fmla="*/ 27 h 1434115"/>
              <a:gd name="connsiteX0" fmla="*/ 6226903 w 6648307"/>
              <a:gd name="connsiteY0" fmla="*/ 27 h 1434115"/>
              <a:gd name="connsiteX1" fmla="*/ 577589 w 6648307"/>
              <a:gd name="connsiteY1" fmla="*/ 3506 h 1434115"/>
              <a:gd name="connsiteX2" fmla="*/ 0 w 6648307"/>
              <a:gd name="connsiteY2" fmla="*/ 1429081 h 1434115"/>
              <a:gd name="connsiteX3" fmla="*/ 6648305 w 6648307"/>
              <a:gd name="connsiteY3" fmla="*/ 1434088 h 1434115"/>
              <a:gd name="connsiteX4" fmla="*/ 6226903 w 6648307"/>
              <a:gd name="connsiteY4" fmla="*/ 27 h 1434115"/>
              <a:gd name="connsiteX0" fmla="*/ 6226903 w 6239150"/>
              <a:gd name="connsiteY0" fmla="*/ 27 h 1429081"/>
              <a:gd name="connsiteX1" fmla="*/ 577589 w 6239150"/>
              <a:gd name="connsiteY1" fmla="*/ 3506 h 1429081"/>
              <a:gd name="connsiteX2" fmla="*/ 0 w 6239150"/>
              <a:gd name="connsiteY2" fmla="*/ 1429081 h 1429081"/>
              <a:gd name="connsiteX3" fmla="*/ 6238965 w 6239150"/>
              <a:gd name="connsiteY3" fmla="*/ 1427893 h 1429081"/>
              <a:gd name="connsiteX4" fmla="*/ 6226903 w 6239150"/>
              <a:gd name="connsiteY4" fmla="*/ 27 h 1429081"/>
              <a:gd name="connsiteX0" fmla="*/ 6226903 w 6232161"/>
              <a:gd name="connsiteY0" fmla="*/ 27 h 1429081"/>
              <a:gd name="connsiteX1" fmla="*/ 577589 w 6232161"/>
              <a:gd name="connsiteY1" fmla="*/ 3506 h 1429081"/>
              <a:gd name="connsiteX2" fmla="*/ 0 w 6232161"/>
              <a:gd name="connsiteY2" fmla="*/ 1429081 h 1429081"/>
              <a:gd name="connsiteX3" fmla="*/ 6231242 w 6232161"/>
              <a:gd name="connsiteY3" fmla="*/ 1415503 h 1429081"/>
              <a:gd name="connsiteX4" fmla="*/ 6226903 w 6232161"/>
              <a:gd name="connsiteY4" fmla="*/ 27 h 1429081"/>
              <a:gd name="connsiteX0" fmla="*/ 6226903 w 6246786"/>
              <a:gd name="connsiteY0" fmla="*/ 27 h 1429081"/>
              <a:gd name="connsiteX1" fmla="*/ 577589 w 6246786"/>
              <a:gd name="connsiteY1" fmla="*/ 3506 h 1429081"/>
              <a:gd name="connsiteX2" fmla="*/ 0 w 6246786"/>
              <a:gd name="connsiteY2" fmla="*/ 1429081 h 1429081"/>
              <a:gd name="connsiteX3" fmla="*/ 6246689 w 6246786"/>
              <a:gd name="connsiteY3" fmla="*/ 1427893 h 1429081"/>
              <a:gd name="connsiteX4" fmla="*/ 6226903 w 6246786"/>
              <a:gd name="connsiteY4" fmla="*/ 27 h 1429081"/>
              <a:gd name="connsiteX0" fmla="*/ 6226903 w 6232161"/>
              <a:gd name="connsiteY0" fmla="*/ 27 h 1429081"/>
              <a:gd name="connsiteX1" fmla="*/ 577589 w 6232161"/>
              <a:gd name="connsiteY1" fmla="*/ 3506 h 1429081"/>
              <a:gd name="connsiteX2" fmla="*/ 0 w 6232161"/>
              <a:gd name="connsiteY2" fmla="*/ 1429081 h 1429081"/>
              <a:gd name="connsiteX3" fmla="*/ 6231242 w 6232161"/>
              <a:gd name="connsiteY3" fmla="*/ 1427893 h 1429081"/>
              <a:gd name="connsiteX4" fmla="*/ 6226903 w 6232161"/>
              <a:gd name="connsiteY4" fmla="*/ 27 h 1429081"/>
              <a:gd name="connsiteX0" fmla="*/ 6651691 w 6651759"/>
              <a:gd name="connsiteY0" fmla="*/ 27 h 1429081"/>
              <a:gd name="connsiteX1" fmla="*/ 577589 w 6651759"/>
              <a:gd name="connsiteY1" fmla="*/ 3506 h 1429081"/>
              <a:gd name="connsiteX2" fmla="*/ 0 w 6651759"/>
              <a:gd name="connsiteY2" fmla="*/ 1429081 h 1429081"/>
              <a:gd name="connsiteX3" fmla="*/ 6231242 w 6651759"/>
              <a:gd name="connsiteY3" fmla="*/ 1427893 h 1429081"/>
              <a:gd name="connsiteX4" fmla="*/ 6651691 w 6651759"/>
              <a:gd name="connsiteY4" fmla="*/ 27 h 1429081"/>
              <a:gd name="connsiteX0" fmla="*/ 6651691 w 6654025"/>
              <a:gd name="connsiteY0" fmla="*/ 27 h 1429081"/>
              <a:gd name="connsiteX1" fmla="*/ 577589 w 6654025"/>
              <a:gd name="connsiteY1" fmla="*/ 3506 h 1429081"/>
              <a:gd name="connsiteX2" fmla="*/ 0 w 6654025"/>
              <a:gd name="connsiteY2" fmla="*/ 1429081 h 1429081"/>
              <a:gd name="connsiteX3" fmla="*/ 6648306 w 6654025"/>
              <a:gd name="connsiteY3" fmla="*/ 1421698 h 1429081"/>
              <a:gd name="connsiteX4" fmla="*/ 6651691 w 6654025"/>
              <a:gd name="connsiteY4" fmla="*/ 27 h 142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4025" h="1429081">
                <a:moveTo>
                  <a:pt x="6651691" y="27"/>
                </a:moveTo>
                <a:lnTo>
                  <a:pt x="577589" y="3506"/>
                </a:lnTo>
                <a:lnTo>
                  <a:pt x="0" y="1429081"/>
                </a:lnTo>
                <a:lnTo>
                  <a:pt x="6648306" y="1421698"/>
                </a:lnTo>
                <a:cubicBezTo>
                  <a:pt x="6649752" y="1428963"/>
                  <a:pt x="6657970" y="-7237"/>
                  <a:pt x="6651691" y="27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2438" y="3243263"/>
            <a:ext cx="8234362" cy="289083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4006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aseline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fld id="{EE741883-1E2A-45ED-ADB5-721BBFD9A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9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Images, Left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-4024" y="1610985"/>
            <a:ext cx="2838736" cy="1427205"/>
          </a:xfrm>
          <a:custGeom>
            <a:avLst/>
            <a:gdLst>
              <a:gd name="connsiteX0" fmla="*/ 0 w 1804987"/>
              <a:gd name="connsiteY0" fmla="*/ 0 h 1425575"/>
              <a:gd name="connsiteX1" fmla="*/ 1804987 w 1804987"/>
              <a:gd name="connsiteY1" fmla="*/ 0 h 1425575"/>
              <a:gd name="connsiteX2" fmla="*/ 1804987 w 1804987"/>
              <a:gd name="connsiteY2" fmla="*/ 1425575 h 1425575"/>
              <a:gd name="connsiteX3" fmla="*/ 0 w 1804987"/>
              <a:gd name="connsiteY3" fmla="*/ 1425575 h 1425575"/>
              <a:gd name="connsiteX4" fmla="*/ 0 w 1804987"/>
              <a:gd name="connsiteY4" fmla="*/ 0 h 1425575"/>
              <a:gd name="connsiteX0" fmla="*/ 0 w 2250357"/>
              <a:gd name="connsiteY0" fmla="*/ 3480 h 1429055"/>
              <a:gd name="connsiteX1" fmla="*/ 2250357 w 2250357"/>
              <a:gd name="connsiteY1" fmla="*/ 0 h 1429055"/>
              <a:gd name="connsiteX2" fmla="*/ 1804987 w 2250357"/>
              <a:gd name="connsiteY2" fmla="*/ 1429055 h 1429055"/>
              <a:gd name="connsiteX3" fmla="*/ 0 w 2250357"/>
              <a:gd name="connsiteY3" fmla="*/ 1429055 h 1429055"/>
              <a:gd name="connsiteX4" fmla="*/ 0 w 2250357"/>
              <a:gd name="connsiteY4" fmla="*/ 3480 h 1429055"/>
              <a:gd name="connsiteX0" fmla="*/ 0 w 2250357"/>
              <a:gd name="connsiteY0" fmla="*/ 3480 h 1429055"/>
              <a:gd name="connsiteX1" fmla="*/ 2250357 w 2250357"/>
              <a:gd name="connsiteY1" fmla="*/ 0 h 1429055"/>
              <a:gd name="connsiteX2" fmla="*/ 1672768 w 2250357"/>
              <a:gd name="connsiteY2" fmla="*/ 1425575 h 1429055"/>
              <a:gd name="connsiteX3" fmla="*/ 0 w 2250357"/>
              <a:gd name="connsiteY3" fmla="*/ 1429055 h 1429055"/>
              <a:gd name="connsiteX4" fmla="*/ 0 w 2250357"/>
              <a:gd name="connsiteY4" fmla="*/ 3480 h 1429055"/>
              <a:gd name="connsiteX0" fmla="*/ 3526634 w 5776991"/>
              <a:gd name="connsiteY0" fmla="*/ 3480 h 1442972"/>
              <a:gd name="connsiteX1" fmla="*/ 5776991 w 5776991"/>
              <a:gd name="connsiteY1" fmla="*/ 0 h 1442972"/>
              <a:gd name="connsiteX2" fmla="*/ 5199402 w 5776991"/>
              <a:gd name="connsiteY2" fmla="*/ 1425575 h 1442972"/>
              <a:gd name="connsiteX3" fmla="*/ 0 w 5776991"/>
              <a:gd name="connsiteY3" fmla="*/ 1442972 h 1442972"/>
              <a:gd name="connsiteX4" fmla="*/ 3526634 w 5776991"/>
              <a:gd name="connsiteY4" fmla="*/ 3480 h 1442972"/>
              <a:gd name="connsiteX0" fmla="*/ 17350 w 5776991"/>
              <a:gd name="connsiteY0" fmla="*/ 0 h 1446451"/>
              <a:gd name="connsiteX1" fmla="*/ 5776991 w 5776991"/>
              <a:gd name="connsiteY1" fmla="*/ 3479 h 1446451"/>
              <a:gd name="connsiteX2" fmla="*/ 5199402 w 5776991"/>
              <a:gd name="connsiteY2" fmla="*/ 1429054 h 1446451"/>
              <a:gd name="connsiteX3" fmla="*/ 0 w 5776991"/>
              <a:gd name="connsiteY3" fmla="*/ 1446451 h 1446451"/>
              <a:gd name="connsiteX4" fmla="*/ 17350 w 5776991"/>
              <a:gd name="connsiteY4" fmla="*/ 0 h 1446451"/>
              <a:gd name="connsiteX0" fmla="*/ 4336 w 5776991"/>
              <a:gd name="connsiteY0" fmla="*/ 0 h 1446451"/>
              <a:gd name="connsiteX1" fmla="*/ 5776991 w 5776991"/>
              <a:gd name="connsiteY1" fmla="*/ 3479 h 1446451"/>
              <a:gd name="connsiteX2" fmla="*/ 5199402 w 5776991"/>
              <a:gd name="connsiteY2" fmla="*/ 1429054 h 1446451"/>
              <a:gd name="connsiteX3" fmla="*/ 0 w 5776991"/>
              <a:gd name="connsiteY3" fmla="*/ 1446451 h 1446451"/>
              <a:gd name="connsiteX4" fmla="*/ 4336 w 5776991"/>
              <a:gd name="connsiteY4" fmla="*/ 0 h 1446451"/>
              <a:gd name="connsiteX0" fmla="*/ 192 w 5781523"/>
              <a:gd name="connsiteY0" fmla="*/ 0 h 1446451"/>
              <a:gd name="connsiteX1" fmla="*/ 5781523 w 5781523"/>
              <a:gd name="connsiteY1" fmla="*/ 3479 h 1446451"/>
              <a:gd name="connsiteX2" fmla="*/ 5203934 w 5781523"/>
              <a:gd name="connsiteY2" fmla="*/ 1429054 h 1446451"/>
              <a:gd name="connsiteX3" fmla="*/ 4532 w 5781523"/>
              <a:gd name="connsiteY3" fmla="*/ 1446451 h 1446451"/>
              <a:gd name="connsiteX4" fmla="*/ 192 w 5781523"/>
              <a:gd name="connsiteY4" fmla="*/ 0 h 1446451"/>
              <a:gd name="connsiteX0" fmla="*/ 752554 w 5776991"/>
              <a:gd name="connsiteY0" fmla="*/ 0 h 1446451"/>
              <a:gd name="connsiteX1" fmla="*/ 5776991 w 5776991"/>
              <a:gd name="connsiteY1" fmla="*/ 3479 h 1446451"/>
              <a:gd name="connsiteX2" fmla="*/ 5199402 w 5776991"/>
              <a:gd name="connsiteY2" fmla="*/ 1429054 h 1446451"/>
              <a:gd name="connsiteX3" fmla="*/ 0 w 5776991"/>
              <a:gd name="connsiteY3" fmla="*/ 1446451 h 1446451"/>
              <a:gd name="connsiteX4" fmla="*/ 752554 w 5776991"/>
              <a:gd name="connsiteY4" fmla="*/ 0 h 1446451"/>
              <a:gd name="connsiteX0" fmla="*/ 193 w 5024630"/>
              <a:gd name="connsiteY0" fmla="*/ 0 h 1429054"/>
              <a:gd name="connsiteX1" fmla="*/ 5024630 w 5024630"/>
              <a:gd name="connsiteY1" fmla="*/ 3479 h 1429054"/>
              <a:gd name="connsiteX2" fmla="*/ 4447041 w 5024630"/>
              <a:gd name="connsiteY2" fmla="*/ 1429054 h 1429054"/>
              <a:gd name="connsiteX3" fmla="*/ 4533 w 5024630"/>
              <a:gd name="connsiteY3" fmla="*/ 1427866 h 1429054"/>
              <a:gd name="connsiteX4" fmla="*/ 193 w 5024630"/>
              <a:gd name="connsiteY4" fmla="*/ 0 h 1429054"/>
              <a:gd name="connsiteX0" fmla="*/ 1154171 w 5020097"/>
              <a:gd name="connsiteY0" fmla="*/ 0 h 1429054"/>
              <a:gd name="connsiteX1" fmla="*/ 5020097 w 5020097"/>
              <a:gd name="connsiteY1" fmla="*/ 3479 h 1429054"/>
              <a:gd name="connsiteX2" fmla="*/ 4442508 w 5020097"/>
              <a:gd name="connsiteY2" fmla="*/ 1429054 h 1429054"/>
              <a:gd name="connsiteX3" fmla="*/ 0 w 5020097"/>
              <a:gd name="connsiteY3" fmla="*/ 1427866 h 1429054"/>
              <a:gd name="connsiteX4" fmla="*/ 1154171 w 5020097"/>
              <a:gd name="connsiteY4" fmla="*/ 0 h 1429054"/>
              <a:gd name="connsiteX0" fmla="*/ 1486277 w 5020097"/>
              <a:gd name="connsiteY0" fmla="*/ 0 h 1429054"/>
              <a:gd name="connsiteX1" fmla="*/ 5020097 w 5020097"/>
              <a:gd name="connsiteY1" fmla="*/ 3479 h 1429054"/>
              <a:gd name="connsiteX2" fmla="*/ 4442508 w 5020097"/>
              <a:gd name="connsiteY2" fmla="*/ 1429054 h 1429054"/>
              <a:gd name="connsiteX3" fmla="*/ 0 w 5020097"/>
              <a:gd name="connsiteY3" fmla="*/ 1427866 h 1429054"/>
              <a:gd name="connsiteX4" fmla="*/ 1486277 w 5020097"/>
              <a:gd name="connsiteY4" fmla="*/ 0 h 1429054"/>
              <a:gd name="connsiteX0" fmla="*/ 193 w 3534013"/>
              <a:gd name="connsiteY0" fmla="*/ 0 h 1429054"/>
              <a:gd name="connsiteX1" fmla="*/ 3534013 w 3534013"/>
              <a:gd name="connsiteY1" fmla="*/ 3479 h 1429054"/>
              <a:gd name="connsiteX2" fmla="*/ 2956424 w 3534013"/>
              <a:gd name="connsiteY2" fmla="*/ 1429054 h 1429054"/>
              <a:gd name="connsiteX3" fmla="*/ 4534 w 3534013"/>
              <a:gd name="connsiteY3" fmla="*/ 1415475 h 1429054"/>
              <a:gd name="connsiteX4" fmla="*/ 193 w 3534013"/>
              <a:gd name="connsiteY4" fmla="*/ 0 h 1429054"/>
              <a:gd name="connsiteX0" fmla="*/ 469 w 3534289"/>
              <a:gd name="connsiteY0" fmla="*/ 0 h 1430684"/>
              <a:gd name="connsiteX1" fmla="*/ 3534289 w 3534289"/>
              <a:gd name="connsiteY1" fmla="*/ 3479 h 1430684"/>
              <a:gd name="connsiteX2" fmla="*/ 2956700 w 3534289"/>
              <a:gd name="connsiteY2" fmla="*/ 1429054 h 1430684"/>
              <a:gd name="connsiteX3" fmla="*/ 69 w 3534289"/>
              <a:gd name="connsiteY3" fmla="*/ 1430684 h 1430684"/>
              <a:gd name="connsiteX4" fmla="*/ 469 w 3534289"/>
              <a:gd name="connsiteY4" fmla="*/ 0 h 1430684"/>
              <a:gd name="connsiteX0" fmla="*/ 5140 w 3538960"/>
              <a:gd name="connsiteY0" fmla="*/ 0 h 1430684"/>
              <a:gd name="connsiteX1" fmla="*/ 3538960 w 3538960"/>
              <a:gd name="connsiteY1" fmla="*/ 3479 h 1430684"/>
              <a:gd name="connsiteX2" fmla="*/ 2961371 w 3538960"/>
              <a:gd name="connsiteY2" fmla="*/ 1429054 h 1430684"/>
              <a:gd name="connsiteX3" fmla="*/ 0 w 3538960"/>
              <a:gd name="connsiteY3" fmla="*/ 1430684 h 1430684"/>
              <a:gd name="connsiteX4" fmla="*/ 5140 w 3538960"/>
              <a:gd name="connsiteY4" fmla="*/ 0 h 1430684"/>
              <a:gd name="connsiteX0" fmla="*/ 469 w 3539029"/>
              <a:gd name="connsiteY0" fmla="*/ 323 h 1427205"/>
              <a:gd name="connsiteX1" fmla="*/ 3539029 w 3539029"/>
              <a:gd name="connsiteY1" fmla="*/ 0 h 1427205"/>
              <a:gd name="connsiteX2" fmla="*/ 2961440 w 3539029"/>
              <a:gd name="connsiteY2" fmla="*/ 1425575 h 1427205"/>
              <a:gd name="connsiteX3" fmla="*/ 69 w 3539029"/>
              <a:gd name="connsiteY3" fmla="*/ 1427205 h 1427205"/>
              <a:gd name="connsiteX4" fmla="*/ 469 w 3539029"/>
              <a:gd name="connsiteY4" fmla="*/ 323 h 142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9029" h="1427205">
                <a:moveTo>
                  <a:pt x="469" y="323"/>
                </a:moveTo>
                <a:lnTo>
                  <a:pt x="3539029" y="0"/>
                </a:lnTo>
                <a:lnTo>
                  <a:pt x="2961440" y="1425575"/>
                </a:lnTo>
                <a:lnTo>
                  <a:pt x="69" y="1427205"/>
                </a:lnTo>
                <a:cubicBezTo>
                  <a:pt x="1514" y="945055"/>
                  <a:pt x="-976" y="482473"/>
                  <a:pt x="469" y="323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-14117" y="3231419"/>
            <a:ext cx="2320863" cy="3024383"/>
          </a:xfrm>
          <a:custGeom>
            <a:avLst/>
            <a:gdLst>
              <a:gd name="connsiteX0" fmla="*/ 0 w 1804987"/>
              <a:gd name="connsiteY0" fmla="*/ 0 h 1425575"/>
              <a:gd name="connsiteX1" fmla="*/ 1804987 w 1804987"/>
              <a:gd name="connsiteY1" fmla="*/ 0 h 1425575"/>
              <a:gd name="connsiteX2" fmla="*/ 1804987 w 1804987"/>
              <a:gd name="connsiteY2" fmla="*/ 1425575 h 1425575"/>
              <a:gd name="connsiteX3" fmla="*/ 0 w 1804987"/>
              <a:gd name="connsiteY3" fmla="*/ 1425575 h 1425575"/>
              <a:gd name="connsiteX4" fmla="*/ 0 w 1804987"/>
              <a:gd name="connsiteY4" fmla="*/ 0 h 1425575"/>
              <a:gd name="connsiteX0" fmla="*/ 0 w 2250357"/>
              <a:gd name="connsiteY0" fmla="*/ 3480 h 1429055"/>
              <a:gd name="connsiteX1" fmla="*/ 2250357 w 2250357"/>
              <a:gd name="connsiteY1" fmla="*/ 0 h 1429055"/>
              <a:gd name="connsiteX2" fmla="*/ 1804987 w 2250357"/>
              <a:gd name="connsiteY2" fmla="*/ 1429055 h 1429055"/>
              <a:gd name="connsiteX3" fmla="*/ 0 w 2250357"/>
              <a:gd name="connsiteY3" fmla="*/ 1429055 h 1429055"/>
              <a:gd name="connsiteX4" fmla="*/ 0 w 2250357"/>
              <a:gd name="connsiteY4" fmla="*/ 3480 h 1429055"/>
              <a:gd name="connsiteX0" fmla="*/ 0 w 2250357"/>
              <a:gd name="connsiteY0" fmla="*/ 3480 h 1429055"/>
              <a:gd name="connsiteX1" fmla="*/ 2250357 w 2250357"/>
              <a:gd name="connsiteY1" fmla="*/ 0 h 1429055"/>
              <a:gd name="connsiteX2" fmla="*/ 1672768 w 2250357"/>
              <a:gd name="connsiteY2" fmla="*/ 1425575 h 1429055"/>
              <a:gd name="connsiteX3" fmla="*/ 0 w 2250357"/>
              <a:gd name="connsiteY3" fmla="*/ 1429055 h 1429055"/>
              <a:gd name="connsiteX4" fmla="*/ 0 w 2250357"/>
              <a:gd name="connsiteY4" fmla="*/ 3480 h 1429055"/>
              <a:gd name="connsiteX0" fmla="*/ 3526634 w 5776991"/>
              <a:gd name="connsiteY0" fmla="*/ 3480 h 1442972"/>
              <a:gd name="connsiteX1" fmla="*/ 5776991 w 5776991"/>
              <a:gd name="connsiteY1" fmla="*/ 0 h 1442972"/>
              <a:gd name="connsiteX2" fmla="*/ 5199402 w 5776991"/>
              <a:gd name="connsiteY2" fmla="*/ 1425575 h 1442972"/>
              <a:gd name="connsiteX3" fmla="*/ 0 w 5776991"/>
              <a:gd name="connsiteY3" fmla="*/ 1442972 h 1442972"/>
              <a:gd name="connsiteX4" fmla="*/ 3526634 w 5776991"/>
              <a:gd name="connsiteY4" fmla="*/ 3480 h 1442972"/>
              <a:gd name="connsiteX0" fmla="*/ 17350 w 5776991"/>
              <a:gd name="connsiteY0" fmla="*/ 0 h 1446451"/>
              <a:gd name="connsiteX1" fmla="*/ 5776991 w 5776991"/>
              <a:gd name="connsiteY1" fmla="*/ 3479 h 1446451"/>
              <a:gd name="connsiteX2" fmla="*/ 5199402 w 5776991"/>
              <a:gd name="connsiteY2" fmla="*/ 1429054 h 1446451"/>
              <a:gd name="connsiteX3" fmla="*/ 0 w 5776991"/>
              <a:gd name="connsiteY3" fmla="*/ 1446451 h 1446451"/>
              <a:gd name="connsiteX4" fmla="*/ 17350 w 5776991"/>
              <a:gd name="connsiteY4" fmla="*/ 0 h 1446451"/>
              <a:gd name="connsiteX0" fmla="*/ 4336 w 5776991"/>
              <a:gd name="connsiteY0" fmla="*/ 0 h 1446451"/>
              <a:gd name="connsiteX1" fmla="*/ 5776991 w 5776991"/>
              <a:gd name="connsiteY1" fmla="*/ 3479 h 1446451"/>
              <a:gd name="connsiteX2" fmla="*/ 5199402 w 5776991"/>
              <a:gd name="connsiteY2" fmla="*/ 1429054 h 1446451"/>
              <a:gd name="connsiteX3" fmla="*/ 0 w 5776991"/>
              <a:gd name="connsiteY3" fmla="*/ 1446451 h 1446451"/>
              <a:gd name="connsiteX4" fmla="*/ 4336 w 5776991"/>
              <a:gd name="connsiteY4" fmla="*/ 0 h 1446451"/>
              <a:gd name="connsiteX0" fmla="*/ 192 w 5781523"/>
              <a:gd name="connsiteY0" fmla="*/ 0 h 1446451"/>
              <a:gd name="connsiteX1" fmla="*/ 5781523 w 5781523"/>
              <a:gd name="connsiteY1" fmla="*/ 3479 h 1446451"/>
              <a:gd name="connsiteX2" fmla="*/ 5203934 w 5781523"/>
              <a:gd name="connsiteY2" fmla="*/ 1429054 h 1446451"/>
              <a:gd name="connsiteX3" fmla="*/ 4532 w 5781523"/>
              <a:gd name="connsiteY3" fmla="*/ 1446451 h 1446451"/>
              <a:gd name="connsiteX4" fmla="*/ 192 w 5781523"/>
              <a:gd name="connsiteY4" fmla="*/ 0 h 1446451"/>
              <a:gd name="connsiteX0" fmla="*/ 752554 w 5776991"/>
              <a:gd name="connsiteY0" fmla="*/ 0 h 1446451"/>
              <a:gd name="connsiteX1" fmla="*/ 5776991 w 5776991"/>
              <a:gd name="connsiteY1" fmla="*/ 3479 h 1446451"/>
              <a:gd name="connsiteX2" fmla="*/ 5199402 w 5776991"/>
              <a:gd name="connsiteY2" fmla="*/ 1429054 h 1446451"/>
              <a:gd name="connsiteX3" fmla="*/ 0 w 5776991"/>
              <a:gd name="connsiteY3" fmla="*/ 1446451 h 1446451"/>
              <a:gd name="connsiteX4" fmla="*/ 752554 w 5776991"/>
              <a:gd name="connsiteY4" fmla="*/ 0 h 1446451"/>
              <a:gd name="connsiteX0" fmla="*/ 193 w 5024630"/>
              <a:gd name="connsiteY0" fmla="*/ 0 h 1429054"/>
              <a:gd name="connsiteX1" fmla="*/ 5024630 w 5024630"/>
              <a:gd name="connsiteY1" fmla="*/ 3479 h 1429054"/>
              <a:gd name="connsiteX2" fmla="*/ 4447041 w 5024630"/>
              <a:gd name="connsiteY2" fmla="*/ 1429054 h 1429054"/>
              <a:gd name="connsiteX3" fmla="*/ 4533 w 5024630"/>
              <a:gd name="connsiteY3" fmla="*/ 1427866 h 1429054"/>
              <a:gd name="connsiteX4" fmla="*/ 193 w 5024630"/>
              <a:gd name="connsiteY4" fmla="*/ 0 h 1429054"/>
              <a:gd name="connsiteX0" fmla="*/ 1154171 w 5020097"/>
              <a:gd name="connsiteY0" fmla="*/ 0 h 1429054"/>
              <a:gd name="connsiteX1" fmla="*/ 5020097 w 5020097"/>
              <a:gd name="connsiteY1" fmla="*/ 3479 h 1429054"/>
              <a:gd name="connsiteX2" fmla="*/ 4442508 w 5020097"/>
              <a:gd name="connsiteY2" fmla="*/ 1429054 h 1429054"/>
              <a:gd name="connsiteX3" fmla="*/ 0 w 5020097"/>
              <a:gd name="connsiteY3" fmla="*/ 1427866 h 1429054"/>
              <a:gd name="connsiteX4" fmla="*/ 1154171 w 5020097"/>
              <a:gd name="connsiteY4" fmla="*/ 0 h 1429054"/>
              <a:gd name="connsiteX0" fmla="*/ 1486277 w 5020097"/>
              <a:gd name="connsiteY0" fmla="*/ 0 h 1429054"/>
              <a:gd name="connsiteX1" fmla="*/ 5020097 w 5020097"/>
              <a:gd name="connsiteY1" fmla="*/ 3479 h 1429054"/>
              <a:gd name="connsiteX2" fmla="*/ 4442508 w 5020097"/>
              <a:gd name="connsiteY2" fmla="*/ 1429054 h 1429054"/>
              <a:gd name="connsiteX3" fmla="*/ 0 w 5020097"/>
              <a:gd name="connsiteY3" fmla="*/ 1427866 h 1429054"/>
              <a:gd name="connsiteX4" fmla="*/ 1486277 w 5020097"/>
              <a:gd name="connsiteY4" fmla="*/ 0 h 1429054"/>
              <a:gd name="connsiteX0" fmla="*/ 193 w 3534013"/>
              <a:gd name="connsiteY0" fmla="*/ 0 h 1429054"/>
              <a:gd name="connsiteX1" fmla="*/ 3534013 w 3534013"/>
              <a:gd name="connsiteY1" fmla="*/ 3479 h 1429054"/>
              <a:gd name="connsiteX2" fmla="*/ 2956424 w 3534013"/>
              <a:gd name="connsiteY2" fmla="*/ 1429054 h 1429054"/>
              <a:gd name="connsiteX3" fmla="*/ 4534 w 3534013"/>
              <a:gd name="connsiteY3" fmla="*/ 1415475 h 1429054"/>
              <a:gd name="connsiteX4" fmla="*/ 193 w 3534013"/>
              <a:gd name="connsiteY4" fmla="*/ 0 h 1429054"/>
              <a:gd name="connsiteX0" fmla="*/ 662766 w 3529479"/>
              <a:gd name="connsiteY0" fmla="*/ 3656 h 1425575"/>
              <a:gd name="connsiteX1" fmla="*/ 3529479 w 3529479"/>
              <a:gd name="connsiteY1" fmla="*/ 0 h 1425575"/>
              <a:gd name="connsiteX2" fmla="*/ 2951890 w 3529479"/>
              <a:gd name="connsiteY2" fmla="*/ 1425575 h 1425575"/>
              <a:gd name="connsiteX3" fmla="*/ 0 w 3529479"/>
              <a:gd name="connsiteY3" fmla="*/ 1411996 h 1425575"/>
              <a:gd name="connsiteX4" fmla="*/ 662766 w 3529479"/>
              <a:gd name="connsiteY4" fmla="*/ 3656 h 1425575"/>
              <a:gd name="connsiteX0" fmla="*/ 627187 w 3493900"/>
              <a:gd name="connsiteY0" fmla="*/ 3656 h 1433399"/>
              <a:gd name="connsiteX1" fmla="*/ 3493900 w 3493900"/>
              <a:gd name="connsiteY1" fmla="*/ 0 h 1433399"/>
              <a:gd name="connsiteX2" fmla="*/ 2916311 w 3493900"/>
              <a:gd name="connsiteY2" fmla="*/ 1425575 h 1433399"/>
              <a:gd name="connsiteX3" fmla="*/ 0 w 3493900"/>
              <a:gd name="connsiteY3" fmla="*/ 1433399 h 1433399"/>
              <a:gd name="connsiteX4" fmla="*/ 627187 w 3493900"/>
              <a:gd name="connsiteY4" fmla="*/ 3656 h 1433399"/>
              <a:gd name="connsiteX0" fmla="*/ 698346 w 3565059"/>
              <a:gd name="connsiteY0" fmla="*/ 3656 h 1425575"/>
              <a:gd name="connsiteX1" fmla="*/ 3565059 w 3565059"/>
              <a:gd name="connsiteY1" fmla="*/ 0 h 1425575"/>
              <a:gd name="connsiteX2" fmla="*/ 2987470 w 3565059"/>
              <a:gd name="connsiteY2" fmla="*/ 1425575 h 1425575"/>
              <a:gd name="connsiteX3" fmla="*/ 0 w 3565059"/>
              <a:gd name="connsiteY3" fmla="*/ 1419131 h 1425575"/>
              <a:gd name="connsiteX4" fmla="*/ 698346 w 3565059"/>
              <a:gd name="connsiteY4" fmla="*/ 3656 h 1425575"/>
              <a:gd name="connsiteX0" fmla="*/ 194 w 2866907"/>
              <a:gd name="connsiteY0" fmla="*/ 3656 h 1425575"/>
              <a:gd name="connsiteX1" fmla="*/ 2866907 w 2866907"/>
              <a:gd name="connsiteY1" fmla="*/ 0 h 1425575"/>
              <a:gd name="connsiteX2" fmla="*/ 2289318 w 2866907"/>
              <a:gd name="connsiteY2" fmla="*/ 1425575 h 1425575"/>
              <a:gd name="connsiteX3" fmla="*/ 4533 w 2866907"/>
              <a:gd name="connsiteY3" fmla="*/ 1411996 h 1425575"/>
              <a:gd name="connsiteX4" fmla="*/ 194 w 2866907"/>
              <a:gd name="connsiteY4" fmla="*/ 3656 h 1425575"/>
              <a:gd name="connsiteX0" fmla="*/ 13451 w 2880164"/>
              <a:gd name="connsiteY0" fmla="*/ 3656 h 1425575"/>
              <a:gd name="connsiteX1" fmla="*/ 2880164 w 2880164"/>
              <a:gd name="connsiteY1" fmla="*/ 0 h 1425575"/>
              <a:gd name="connsiteX2" fmla="*/ 2302575 w 2880164"/>
              <a:gd name="connsiteY2" fmla="*/ 1425575 h 1425575"/>
              <a:gd name="connsiteX3" fmla="*/ 0 w 2880164"/>
              <a:gd name="connsiteY3" fmla="*/ 1404861 h 1425575"/>
              <a:gd name="connsiteX4" fmla="*/ 13451 w 2880164"/>
              <a:gd name="connsiteY4" fmla="*/ 3656 h 1425575"/>
              <a:gd name="connsiteX0" fmla="*/ 13451 w 2880164"/>
              <a:gd name="connsiteY0" fmla="*/ 3656 h 3023694"/>
              <a:gd name="connsiteX1" fmla="*/ 2880164 w 2880164"/>
              <a:gd name="connsiteY1" fmla="*/ 0 h 3023694"/>
              <a:gd name="connsiteX2" fmla="*/ 1662152 w 2880164"/>
              <a:gd name="connsiteY2" fmla="*/ 3023694 h 3023694"/>
              <a:gd name="connsiteX3" fmla="*/ 0 w 2880164"/>
              <a:gd name="connsiteY3" fmla="*/ 1404861 h 3023694"/>
              <a:gd name="connsiteX4" fmla="*/ 13451 w 2880164"/>
              <a:gd name="connsiteY4" fmla="*/ 3656 h 3023694"/>
              <a:gd name="connsiteX0" fmla="*/ 192 w 2866905"/>
              <a:gd name="connsiteY0" fmla="*/ 3656 h 3024383"/>
              <a:gd name="connsiteX1" fmla="*/ 2866905 w 2866905"/>
              <a:gd name="connsiteY1" fmla="*/ 0 h 3024383"/>
              <a:gd name="connsiteX2" fmla="*/ 1648893 w 2866905"/>
              <a:gd name="connsiteY2" fmla="*/ 3023694 h 3024383"/>
              <a:gd name="connsiteX3" fmla="*/ 4531 w 2866905"/>
              <a:gd name="connsiteY3" fmla="*/ 3024383 h 3024383"/>
              <a:gd name="connsiteX4" fmla="*/ 192 w 2866905"/>
              <a:gd name="connsiteY4" fmla="*/ 3656 h 3024383"/>
              <a:gd name="connsiteX0" fmla="*/ 22346 w 2889059"/>
              <a:gd name="connsiteY0" fmla="*/ 3656 h 3024383"/>
              <a:gd name="connsiteX1" fmla="*/ 2889059 w 2889059"/>
              <a:gd name="connsiteY1" fmla="*/ 0 h 3024383"/>
              <a:gd name="connsiteX2" fmla="*/ 1671047 w 2889059"/>
              <a:gd name="connsiteY2" fmla="*/ 3023694 h 3024383"/>
              <a:gd name="connsiteX3" fmla="*/ 0 w 2889059"/>
              <a:gd name="connsiteY3" fmla="*/ 3024383 h 3024383"/>
              <a:gd name="connsiteX4" fmla="*/ 22346 w 2889059"/>
              <a:gd name="connsiteY4" fmla="*/ 3656 h 3024383"/>
              <a:gd name="connsiteX0" fmla="*/ 13452 w 2880165"/>
              <a:gd name="connsiteY0" fmla="*/ 3656 h 3024383"/>
              <a:gd name="connsiteX1" fmla="*/ 2880165 w 2880165"/>
              <a:gd name="connsiteY1" fmla="*/ 0 h 3024383"/>
              <a:gd name="connsiteX2" fmla="*/ 1662153 w 2880165"/>
              <a:gd name="connsiteY2" fmla="*/ 3023694 h 3024383"/>
              <a:gd name="connsiteX3" fmla="*/ 0 w 2880165"/>
              <a:gd name="connsiteY3" fmla="*/ 3024383 h 3024383"/>
              <a:gd name="connsiteX4" fmla="*/ 13452 w 2880165"/>
              <a:gd name="connsiteY4" fmla="*/ 3656 h 3024383"/>
              <a:gd name="connsiteX0" fmla="*/ 91 w 2893488"/>
              <a:gd name="connsiteY0" fmla="*/ 3656 h 3024383"/>
              <a:gd name="connsiteX1" fmla="*/ 2893488 w 2893488"/>
              <a:gd name="connsiteY1" fmla="*/ 0 h 3024383"/>
              <a:gd name="connsiteX2" fmla="*/ 1675476 w 2893488"/>
              <a:gd name="connsiteY2" fmla="*/ 3023694 h 3024383"/>
              <a:gd name="connsiteX3" fmla="*/ 13323 w 2893488"/>
              <a:gd name="connsiteY3" fmla="*/ 3024383 h 3024383"/>
              <a:gd name="connsiteX4" fmla="*/ 91 w 2893488"/>
              <a:gd name="connsiteY4" fmla="*/ 3656 h 3024383"/>
              <a:gd name="connsiteX0" fmla="*/ 128 w 2888785"/>
              <a:gd name="connsiteY0" fmla="*/ 0 h 3032134"/>
              <a:gd name="connsiteX1" fmla="*/ 2888785 w 2888785"/>
              <a:gd name="connsiteY1" fmla="*/ 7751 h 3032134"/>
              <a:gd name="connsiteX2" fmla="*/ 1670773 w 2888785"/>
              <a:gd name="connsiteY2" fmla="*/ 3031445 h 3032134"/>
              <a:gd name="connsiteX3" fmla="*/ 8620 w 2888785"/>
              <a:gd name="connsiteY3" fmla="*/ 3032134 h 3032134"/>
              <a:gd name="connsiteX4" fmla="*/ 128 w 2888785"/>
              <a:gd name="connsiteY4" fmla="*/ 0 h 3032134"/>
              <a:gd name="connsiteX0" fmla="*/ 128 w 2888785"/>
              <a:gd name="connsiteY0" fmla="*/ 3656 h 3024383"/>
              <a:gd name="connsiteX1" fmla="*/ 2888785 w 2888785"/>
              <a:gd name="connsiteY1" fmla="*/ 0 h 3024383"/>
              <a:gd name="connsiteX2" fmla="*/ 1670773 w 2888785"/>
              <a:gd name="connsiteY2" fmla="*/ 3023694 h 3024383"/>
              <a:gd name="connsiteX3" fmla="*/ 8620 w 2888785"/>
              <a:gd name="connsiteY3" fmla="*/ 3024383 h 3024383"/>
              <a:gd name="connsiteX4" fmla="*/ 128 w 2888785"/>
              <a:gd name="connsiteY4" fmla="*/ 3656 h 3024383"/>
              <a:gd name="connsiteX0" fmla="*/ 128 w 2888785"/>
              <a:gd name="connsiteY0" fmla="*/ 0 h 3032134"/>
              <a:gd name="connsiteX1" fmla="*/ 2888785 w 2888785"/>
              <a:gd name="connsiteY1" fmla="*/ 7751 h 3032134"/>
              <a:gd name="connsiteX2" fmla="*/ 1670773 w 2888785"/>
              <a:gd name="connsiteY2" fmla="*/ 3031445 h 3032134"/>
              <a:gd name="connsiteX3" fmla="*/ 8620 w 2888785"/>
              <a:gd name="connsiteY3" fmla="*/ 3032134 h 3032134"/>
              <a:gd name="connsiteX4" fmla="*/ 128 w 2888785"/>
              <a:gd name="connsiteY4" fmla="*/ 0 h 3032134"/>
              <a:gd name="connsiteX0" fmla="*/ 91 w 2893489"/>
              <a:gd name="connsiteY0" fmla="*/ 3656 h 3024383"/>
              <a:gd name="connsiteX1" fmla="*/ 2893489 w 2893489"/>
              <a:gd name="connsiteY1" fmla="*/ 0 h 3024383"/>
              <a:gd name="connsiteX2" fmla="*/ 1675477 w 2893489"/>
              <a:gd name="connsiteY2" fmla="*/ 3023694 h 3024383"/>
              <a:gd name="connsiteX3" fmla="*/ 13324 w 2893489"/>
              <a:gd name="connsiteY3" fmla="*/ 3024383 h 3024383"/>
              <a:gd name="connsiteX4" fmla="*/ 91 w 2893489"/>
              <a:gd name="connsiteY4" fmla="*/ 3656 h 3024383"/>
              <a:gd name="connsiteX0" fmla="*/ 91 w 2893489"/>
              <a:gd name="connsiteY0" fmla="*/ 3656 h 3024383"/>
              <a:gd name="connsiteX1" fmla="*/ 2893489 w 2893489"/>
              <a:gd name="connsiteY1" fmla="*/ 0 h 3024383"/>
              <a:gd name="connsiteX2" fmla="*/ 1675477 w 2893489"/>
              <a:gd name="connsiteY2" fmla="*/ 3023694 h 3024383"/>
              <a:gd name="connsiteX3" fmla="*/ 13324 w 2893489"/>
              <a:gd name="connsiteY3" fmla="*/ 3024383 h 3024383"/>
              <a:gd name="connsiteX4" fmla="*/ 91 w 2893489"/>
              <a:gd name="connsiteY4" fmla="*/ 3656 h 3024383"/>
              <a:gd name="connsiteX0" fmla="*/ 2 w 2893400"/>
              <a:gd name="connsiteY0" fmla="*/ 3656 h 3024383"/>
              <a:gd name="connsiteX1" fmla="*/ 2893400 w 2893400"/>
              <a:gd name="connsiteY1" fmla="*/ 0 h 3024383"/>
              <a:gd name="connsiteX2" fmla="*/ 1675388 w 2893400"/>
              <a:gd name="connsiteY2" fmla="*/ 3023694 h 3024383"/>
              <a:gd name="connsiteX3" fmla="*/ 13235 w 2893400"/>
              <a:gd name="connsiteY3" fmla="*/ 3024383 h 3024383"/>
              <a:gd name="connsiteX4" fmla="*/ 2 w 2893400"/>
              <a:gd name="connsiteY4" fmla="*/ 3656 h 302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400" h="3024383">
                <a:moveTo>
                  <a:pt x="2" y="3656"/>
                </a:moveTo>
                <a:cubicBezTo>
                  <a:pt x="-2596" y="-1366"/>
                  <a:pt x="1928934" y="1219"/>
                  <a:pt x="2893400" y="0"/>
                </a:cubicBezTo>
                <a:lnTo>
                  <a:pt x="1675388" y="3023694"/>
                </a:lnTo>
                <a:lnTo>
                  <a:pt x="13235" y="3024383"/>
                </a:lnTo>
                <a:cubicBezTo>
                  <a:pt x="14680" y="2542233"/>
                  <a:pt x="6618" y="1514019"/>
                  <a:pt x="2" y="3656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041650" y="1828800"/>
            <a:ext cx="5645150" cy="43053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4006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aseline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fld id="{EE741883-1E2A-45ED-ADB5-721BBFD9A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52438" y="1828800"/>
            <a:ext cx="8234362" cy="43053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4006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aseline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fld id="{EE741883-1E2A-45ED-ADB5-721BBFD9A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52438" y="1828800"/>
            <a:ext cx="8234362" cy="4305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858963" y="890588"/>
            <a:ext cx="6832600" cy="524326"/>
          </a:xfrm>
        </p:spPr>
        <p:txBody>
          <a:bodyPr>
            <a:normAutofit/>
          </a:bodyPr>
          <a:lstStyle>
            <a:lvl1pPr>
              <a:defRPr sz="1600" b="0" baseline="0">
                <a:solidFill>
                  <a:schemeClr val="bg1"/>
                </a:solidFill>
                <a:latin typeface="HelveticaNeueLT Pro 57 Cn" panose="020B050603050203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8963" y="0"/>
            <a:ext cx="6827837" cy="917321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4006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aseline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fld id="{EE741883-1E2A-45ED-ADB5-721BBFD9A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2438" y="1828800"/>
            <a:ext cx="4023360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63440" y="1828800"/>
            <a:ext cx="4023360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4006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aseline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fld id="{EE741883-1E2A-45ED-ADB5-721BBFD9A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Leading Paragraph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828800"/>
            <a:ext cx="8234363" cy="1434164"/>
          </a:xfrm>
        </p:spPr>
        <p:txBody>
          <a:bodyPr>
            <a:normAutofit/>
          </a:bodyPr>
          <a:lstStyle>
            <a:lvl1pPr>
              <a:defRPr sz="2400" b="0" baseline="0">
                <a:latin typeface="HelveticaNeueLT Pro 57 Cn" panose="020B050603050203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3429000"/>
            <a:ext cx="4023360" cy="2705100"/>
          </a:xfrm>
        </p:spPr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668203" y="3429000"/>
            <a:ext cx="4023360" cy="27051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4006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aseline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fld id="{EE741883-1E2A-45ED-ADB5-721BBFD9A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2438" y="1828800"/>
            <a:ext cx="8239125" cy="3715352"/>
          </a:xfrm>
          <a:ln w="12700">
            <a:solidFill>
              <a:schemeClr val="bg2"/>
            </a:solidFill>
          </a:ln>
          <a:effectLst/>
        </p:spPr>
        <p:txBody>
          <a:bodyPr anchor="ctr"/>
          <a:lstStyle>
            <a:lvl1pPr algn="ctr">
              <a:defRPr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2438" y="5544152"/>
            <a:ext cx="8239125" cy="589947"/>
          </a:xfrm>
        </p:spPr>
        <p:txBody>
          <a:bodyPr tIns="91440"/>
          <a:lstStyle>
            <a:lvl1pPr>
              <a:defRPr sz="1600" b="0" baseline="0">
                <a:solidFill>
                  <a:schemeClr val="bg1">
                    <a:lumMod val="50000"/>
                  </a:schemeClr>
                </a:solidFill>
                <a:latin typeface="HelveticaNeueLT Pro 57 Cn" panose="020B05060305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4006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aseline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fld id="{EE741883-1E2A-45ED-ADB5-721BBFD9A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F1992611-8E06-4E34-AFC0-9A60333A83AB}"/>
              </a:ext>
            </a:extLst>
          </p:cNvPr>
          <p:cNvSpPr/>
          <p:nvPr userDrawn="1"/>
        </p:nvSpPr>
        <p:spPr>
          <a:xfrm>
            <a:off x="1335186" y="-4374"/>
            <a:ext cx="7808814" cy="1435608"/>
          </a:xfrm>
          <a:custGeom>
            <a:avLst/>
            <a:gdLst>
              <a:gd name="connsiteX0" fmla="*/ 0 w 7881642"/>
              <a:gd name="connsiteY0" fmla="*/ 0 h 1435608"/>
              <a:gd name="connsiteX1" fmla="*/ 7881642 w 7881642"/>
              <a:gd name="connsiteY1" fmla="*/ 0 h 1435608"/>
              <a:gd name="connsiteX2" fmla="*/ 7881642 w 7881642"/>
              <a:gd name="connsiteY2" fmla="*/ 1435608 h 1435608"/>
              <a:gd name="connsiteX3" fmla="*/ 0 w 7881642"/>
              <a:gd name="connsiteY3" fmla="*/ 1435608 h 1435608"/>
              <a:gd name="connsiteX4" fmla="*/ 0 w 7881642"/>
              <a:gd name="connsiteY4" fmla="*/ 0 h 1435608"/>
              <a:gd name="connsiteX0" fmla="*/ 728284 w 7881642"/>
              <a:gd name="connsiteY0" fmla="*/ 0 h 1435608"/>
              <a:gd name="connsiteX1" fmla="*/ 7881642 w 7881642"/>
              <a:gd name="connsiteY1" fmla="*/ 0 h 1435608"/>
              <a:gd name="connsiteX2" fmla="*/ 7881642 w 7881642"/>
              <a:gd name="connsiteY2" fmla="*/ 1435608 h 1435608"/>
              <a:gd name="connsiteX3" fmla="*/ 0 w 7881642"/>
              <a:gd name="connsiteY3" fmla="*/ 1435608 h 1435608"/>
              <a:gd name="connsiteX4" fmla="*/ 728284 w 7881642"/>
              <a:gd name="connsiteY4" fmla="*/ 0 h 1435608"/>
              <a:gd name="connsiteX0" fmla="*/ 550259 w 7881642"/>
              <a:gd name="connsiteY0" fmla="*/ 0 h 1435608"/>
              <a:gd name="connsiteX1" fmla="*/ 7881642 w 7881642"/>
              <a:gd name="connsiteY1" fmla="*/ 0 h 1435608"/>
              <a:gd name="connsiteX2" fmla="*/ 7881642 w 7881642"/>
              <a:gd name="connsiteY2" fmla="*/ 1435608 h 1435608"/>
              <a:gd name="connsiteX3" fmla="*/ 0 w 7881642"/>
              <a:gd name="connsiteY3" fmla="*/ 1435608 h 1435608"/>
              <a:gd name="connsiteX4" fmla="*/ 550259 w 7881642"/>
              <a:gd name="connsiteY4" fmla="*/ 0 h 1435608"/>
              <a:gd name="connsiteX0" fmla="*/ 469339 w 7800722"/>
              <a:gd name="connsiteY0" fmla="*/ 0 h 1435608"/>
              <a:gd name="connsiteX1" fmla="*/ 7800722 w 7800722"/>
              <a:gd name="connsiteY1" fmla="*/ 0 h 1435608"/>
              <a:gd name="connsiteX2" fmla="*/ 7800722 w 7800722"/>
              <a:gd name="connsiteY2" fmla="*/ 1435608 h 1435608"/>
              <a:gd name="connsiteX3" fmla="*/ 0 w 7800722"/>
              <a:gd name="connsiteY3" fmla="*/ 1435608 h 1435608"/>
              <a:gd name="connsiteX4" fmla="*/ 469339 w 7800722"/>
              <a:gd name="connsiteY4" fmla="*/ 0 h 1435608"/>
              <a:gd name="connsiteX0" fmla="*/ 412695 w 7744078"/>
              <a:gd name="connsiteY0" fmla="*/ 0 h 1435608"/>
              <a:gd name="connsiteX1" fmla="*/ 7744078 w 7744078"/>
              <a:gd name="connsiteY1" fmla="*/ 0 h 1435608"/>
              <a:gd name="connsiteX2" fmla="*/ 7744078 w 7744078"/>
              <a:gd name="connsiteY2" fmla="*/ 1435608 h 1435608"/>
              <a:gd name="connsiteX3" fmla="*/ 0 w 7744078"/>
              <a:gd name="connsiteY3" fmla="*/ 1435608 h 1435608"/>
              <a:gd name="connsiteX4" fmla="*/ 412695 w 7744078"/>
              <a:gd name="connsiteY4" fmla="*/ 0 h 1435608"/>
              <a:gd name="connsiteX0" fmla="*/ 477431 w 7808814"/>
              <a:gd name="connsiteY0" fmla="*/ 0 h 1435608"/>
              <a:gd name="connsiteX1" fmla="*/ 7808814 w 7808814"/>
              <a:gd name="connsiteY1" fmla="*/ 0 h 1435608"/>
              <a:gd name="connsiteX2" fmla="*/ 7808814 w 7808814"/>
              <a:gd name="connsiteY2" fmla="*/ 1435608 h 1435608"/>
              <a:gd name="connsiteX3" fmla="*/ 0 w 7808814"/>
              <a:gd name="connsiteY3" fmla="*/ 1435608 h 1435608"/>
              <a:gd name="connsiteX4" fmla="*/ 477431 w 7808814"/>
              <a:gd name="connsiteY4" fmla="*/ 0 h 143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8814" h="1435608">
                <a:moveTo>
                  <a:pt x="477431" y="0"/>
                </a:moveTo>
                <a:lnTo>
                  <a:pt x="7808814" y="0"/>
                </a:lnTo>
                <a:lnTo>
                  <a:pt x="7808814" y="1435608"/>
                </a:lnTo>
                <a:lnTo>
                  <a:pt x="0" y="1435608"/>
                </a:lnTo>
                <a:lnTo>
                  <a:pt x="47743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6893379" y="6349093"/>
            <a:ext cx="1918607" cy="402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6" y="6401497"/>
            <a:ext cx="1694917" cy="262276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859280" y="0"/>
            <a:ext cx="682752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4006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aseline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fld id="{EE741883-1E2A-45ED-ADB5-721BBFD9A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7"/>
          <p:cNvSpPr/>
          <p:nvPr userDrawn="1"/>
        </p:nvSpPr>
        <p:spPr>
          <a:xfrm>
            <a:off x="-1672" y="-4374"/>
            <a:ext cx="1574317" cy="1431086"/>
          </a:xfrm>
          <a:custGeom>
            <a:avLst/>
            <a:gdLst>
              <a:gd name="connsiteX0" fmla="*/ 0 w 3580598"/>
              <a:gd name="connsiteY0" fmla="*/ 0 h 827775"/>
              <a:gd name="connsiteX1" fmla="*/ 3580598 w 3580598"/>
              <a:gd name="connsiteY1" fmla="*/ 0 h 827775"/>
              <a:gd name="connsiteX2" fmla="*/ 3580598 w 3580598"/>
              <a:gd name="connsiteY2" fmla="*/ 827775 h 827775"/>
              <a:gd name="connsiteX3" fmla="*/ 0 w 3580598"/>
              <a:gd name="connsiteY3" fmla="*/ 827775 h 827775"/>
              <a:gd name="connsiteX4" fmla="*/ 0 w 3580598"/>
              <a:gd name="connsiteY4" fmla="*/ 0 h 827775"/>
              <a:gd name="connsiteX0" fmla="*/ 0 w 3907857"/>
              <a:gd name="connsiteY0" fmla="*/ 9625 h 837400"/>
              <a:gd name="connsiteX1" fmla="*/ 3907857 w 3907857"/>
              <a:gd name="connsiteY1" fmla="*/ 0 h 837400"/>
              <a:gd name="connsiteX2" fmla="*/ 3580598 w 3907857"/>
              <a:gd name="connsiteY2" fmla="*/ 837400 h 837400"/>
              <a:gd name="connsiteX3" fmla="*/ 0 w 3907857"/>
              <a:gd name="connsiteY3" fmla="*/ 837400 h 837400"/>
              <a:gd name="connsiteX4" fmla="*/ 0 w 3907857"/>
              <a:gd name="connsiteY4" fmla="*/ 9625 h 837400"/>
              <a:gd name="connsiteX0" fmla="*/ 0 w 3907857"/>
              <a:gd name="connsiteY0" fmla="*/ 9625 h 837400"/>
              <a:gd name="connsiteX1" fmla="*/ 3907857 w 3907857"/>
              <a:gd name="connsiteY1" fmla="*/ 0 h 837400"/>
              <a:gd name="connsiteX2" fmla="*/ 3638350 w 3907857"/>
              <a:gd name="connsiteY2" fmla="*/ 837400 h 837400"/>
              <a:gd name="connsiteX3" fmla="*/ 0 w 3907857"/>
              <a:gd name="connsiteY3" fmla="*/ 837400 h 837400"/>
              <a:gd name="connsiteX4" fmla="*/ 0 w 3907857"/>
              <a:gd name="connsiteY4" fmla="*/ 9625 h 837400"/>
              <a:gd name="connsiteX0" fmla="*/ 0 w 3876806"/>
              <a:gd name="connsiteY0" fmla="*/ 1267 h 829042"/>
              <a:gd name="connsiteX1" fmla="*/ 3876806 w 3876806"/>
              <a:gd name="connsiteY1" fmla="*/ 0 h 829042"/>
              <a:gd name="connsiteX2" fmla="*/ 3638350 w 3876806"/>
              <a:gd name="connsiteY2" fmla="*/ 829042 h 829042"/>
              <a:gd name="connsiteX3" fmla="*/ 0 w 3876806"/>
              <a:gd name="connsiteY3" fmla="*/ 829042 h 829042"/>
              <a:gd name="connsiteX4" fmla="*/ 0 w 3876806"/>
              <a:gd name="connsiteY4" fmla="*/ 1267 h 829042"/>
              <a:gd name="connsiteX0" fmla="*/ 0 w 3876806"/>
              <a:gd name="connsiteY0" fmla="*/ 1267 h 829042"/>
              <a:gd name="connsiteX1" fmla="*/ 3876806 w 3876806"/>
              <a:gd name="connsiteY1" fmla="*/ 0 h 829042"/>
              <a:gd name="connsiteX2" fmla="*/ 3639829 w 3876806"/>
              <a:gd name="connsiteY2" fmla="*/ 829042 h 829042"/>
              <a:gd name="connsiteX3" fmla="*/ 0 w 3876806"/>
              <a:gd name="connsiteY3" fmla="*/ 829042 h 829042"/>
              <a:gd name="connsiteX4" fmla="*/ 0 w 3876806"/>
              <a:gd name="connsiteY4" fmla="*/ 1267 h 829042"/>
              <a:gd name="connsiteX0" fmla="*/ 11830 w 3876806"/>
              <a:gd name="connsiteY0" fmla="*/ 21327 h 829042"/>
              <a:gd name="connsiteX1" fmla="*/ 3876806 w 3876806"/>
              <a:gd name="connsiteY1" fmla="*/ 0 h 829042"/>
              <a:gd name="connsiteX2" fmla="*/ 3639829 w 3876806"/>
              <a:gd name="connsiteY2" fmla="*/ 829042 h 829042"/>
              <a:gd name="connsiteX3" fmla="*/ 0 w 3876806"/>
              <a:gd name="connsiteY3" fmla="*/ 829042 h 829042"/>
              <a:gd name="connsiteX4" fmla="*/ 11830 w 3876806"/>
              <a:gd name="connsiteY4" fmla="*/ 21327 h 829042"/>
              <a:gd name="connsiteX0" fmla="*/ 0 w 3878284"/>
              <a:gd name="connsiteY0" fmla="*/ 1267 h 829042"/>
              <a:gd name="connsiteX1" fmla="*/ 3878284 w 3878284"/>
              <a:gd name="connsiteY1" fmla="*/ 0 h 829042"/>
              <a:gd name="connsiteX2" fmla="*/ 3641307 w 3878284"/>
              <a:gd name="connsiteY2" fmla="*/ 829042 h 829042"/>
              <a:gd name="connsiteX3" fmla="*/ 1478 w 3878284"/>
              <a:gd name="connsiteY3" fmla="*/ 829042 h 829042"/>
              <a:gd name="connsiteX4" fmla="*/ 0 w 3878284"/>
              <a:gd name="connsiteY4" fmla="*/ 1267 h 829042"/>
              <a:gd name="connsiteX0" fmla="*/ 0 w 5208727"/>
              <a:gd name="connsiteY0" fmla="*/ 1267 h 829042"/>
              <a:gd name="connsiteX1" fmla="*/ 5208727 w 5208727"/>
              <a:gd name="connsiteY1" fmla="*/ 0 h 829042"/>
              <a:gd name="connsiteX2" fmla="*/ 3641307 w 5208727"/>
              <a:gd name="connsiteY2" fmla="*/ 829042 h 829042"/>
              <a:gd name="connsiteX3" fmla="*/ 1478 w 5208727"/>
              <a:gd name="connsiteY3" fmla="*/ 829042 h 829042"/>
              <a:gd name="connsiteX4" fmla="*/ 0 w 5208727"/>
              <a:gd name="connsiteY4" fmla="*/ 1267 h 829042"/>
              <a:gd name="connsiteX0" fmla="*/ 0 w 5229355"/>
              <a:gd name="connsiteY0" fmla="*/ 3070 h 830845"/>
              <a:gd name="connsiteX1" fmla="*/ 5229355 w 5229355"/>
              <a:gd name="connsiteY1" fmla="*/ 0 h 830845"/>
              <a:gd name="connsiteX2" fmla="*/ 3641307 w 5229355"/>
              <a:gd name="connsiteY2" fmla="*/ 830845 h 830845"/>
              <a:gd name="connsiteX3" fmla="*/ 1478 w 5229355"/>
              <a:gd name="connsiteY3" fmla="*/ 830845 h 830845"/>
              <a:gd name="connsiteX4" fmla="*/ 0 w 5229355"/>
              <a:gd name="connsiteY4" fmla="*/ 3070 h 83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9355" h="830845">
                <a:moveTo>
                  <a:pt x="0" y="3070"/>
                </a:moveTo>
                <a:lnTo>
                  <a:pt x="5229355" y="0"/>
                </a:lnTo>
                <a:lnTo>
                  <a:pt x="3641307" y="830845"/>
                </a:lnTo>
                <a:lnTo>
                  <a:pt x="1478" y="830845"/>
                </a:lnTo>
                <a:cubicBezTo>
                  <a:pt x="985" y="554920"/>
                  <a:pt x="493" y="278995"/>
                  <a:pt x="0" y="3070"/>
                </a:cubicBezTo>
                <a:close/>
              </a:path>
            </a:pathLst>
          </a:custGeom>
          <a:solidFill>
            <a:srgbClr val="BE0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0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6" r:id="rId3"/>
    <p:sldLayoutId id="2147483657" r:id="rId4"/>
    <p:sldLayoutId id="2147483650" r:id="rId5"/>
    <p:sldLayoutId id="2147483669" r:id="rId6"/>
    <p:sldLayoutId id="2147483652" r:id="rId7"/>
    <p:sldLayoutId id="2147483655" r:id="rId8"/>
    <p:sldLayoutId id="2147483671" r:id="rId9"/>
    <p:sldLayoutId id="2147483666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4572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2400" b="0" i="0" kern="1200" baseline="0">
          <a:solidFill>
            <a:schemeClr val="bg1"/>
          </a:solidFill>
          <a:latin typeface="+mj-lt"/>
          <a:ea typeface="+mj-ea"/>
          <a:cs typeface="HelveticaNeueLT Std Med Cn" panose="020B0606030502030204" pitchFamily="34" charset="0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/>
        <a:buNone/>
        <a:defRPr sz="2000" b="0" i="0" kern="1200" baseline="0">
          <a:solidFill>
            <a:srgbClr val="BE0F34"/>
          </a:solidFill>
          <a:latin typeface="+mn-lt"/>
          <a:ea typeface="+mn-ea"/>
          <a:cs typeface="+mn-cs"/>
        </a:defRPr>
      </a:lvl1pPr>
      <a:lvl2pPr marL="173038" indent="-173038" algn="l" defTabSz="4572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6075" indent="-173038" algn="l" defTabSz="4572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LT Pro 47 Light Condense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LT Pro 47 Light Condense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152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  <p15:guide id="5" pos="285" userDrawn="1">
          <p15:clr>
            <a:srgbClr val="F26B43"/>
          </p15:clr>
        </p15:guide>
        <p15:guide id="6" pos="5475" userDrawn="1">
          <p15:clr>
            <a:srgbClr val="F26B43"/>
          </p15:clr>
        </p15:guide>
        <p15:guide id="7" pos="19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naceweb.org/about-us/press/the-key-attributes-employers-seek-on-college-graduates-resumes/" TargetMode="External"/><Relationship Id="rId5" Type="http://schemas.openxmlformats.org/officeDocument/2006/relationships/hyperlink" Target="https://www.aacu.org/sites/default/files/files/liberaleducation/LEFA18_p15_2graphs_lg.pdf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7.m4a"/><Relationship Id="rId7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4a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bsju.edu/global/faculty-and-advisors/advising-on-education-abroad" TargetMode="External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www.csbsju.edu/registrar/current-students/registration-and-class-schedules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auth.csbsju.edu/cas/login?service=https%3a%2f%2fapps.csbsju.edu%2fregistrar%2fcdd&amp;_ga=2.205424403.2064543297.1633951867-457544450.1626443273" TargetMode="External"/><Relationship Id="rId5" Type="http://schemas.openxmlformats.org/officeDocument/2006/relationships/hyperlink" Target="https://www.csbsju.edu/integrations-curriculum" TargetMode="Externa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Advising in Integrations</a:t>
            </a:r>
          </a:p>
        </p:txBody>
      </p:sp>
      <p:sp>
        <p:nvSpPr>
          <p:cNvPr id="7" name="Subtitl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Shane Miller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r="16670"/>
          <a:stretch/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r="16624"/>
          <a:stretch/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/>
          <a:stretch/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/>
        </p:blipFill>
        <p:spPr/>
      </p:pic>
      <p:pic>
        <p:nvPicPr>
          <p:cNvPr id="2" name="Audio Recording Oct 22, 2021 at 10:05:45 AM" descr="Audio Recording Oct 22, 2021 at 10:05:45 AM">
            <a:hlinkClick r:id="" action="ppaction://media"/>
            <a:extLst>
              <a:ext uri="{FF2B5EF4-FFF2-40B4-BE49-F238E27FC236}">
                <a16:creationId xmlns:a16="http://schemas.microsoft.com/office/drawing/2014/main" id="{AF7A7507-4C23-C540-A5A1-22279D30DD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/>
              <a:t>Purpose of General Education</a:t>
            </a:r>
          </a:p>
          <a:p>
            <a:pPr lvl="1"/>
            <a:r>
              <a:rPr lang="en-US"/>
              <a:t>Goals of Integrations</a:t>
            </a:r>
          </a:p>
          <a:p>
            <a:pPr lvl="1"/>
            <a:r>
              <a:rPr lang="en-US" sz="1800"/>
              <a:t>Requirements of Integrations</a:t>
            </a:r>
          </a:p>
          <a:p>
            <a:pPr lvl="1"/>
            <a:r>
              <a:rPr lang="en-US"/>
              <a:t>Questions</a:t>
            </a:r>
          </a:p>
          <a:p>
            <a:pPr lvl="1"/>
            <a:r>
              <a:rPr lang="en-US" sz="1800"/>
              <a:t>Review of 4 Year Plans</a:t>
            </a:r>
          </a:p>
        </p:txBody>
      </p:sp>
      <p:sp>
        <p:nvSpPr>
          <p:cNvPr id="2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</a:t>
            </a:r>
            <a:r>
              <a:rPr lang="en-US" sz="2400"/>
              <a:t>view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90884"/>
            <a:ext cx="2133600" cy="365125"/>
          </a:xfrm>
        </p:spPr>
        <p:txBody>
          <a:bodyPr/>
          <a:lstStyle/>
          <a:p>
            <a:fld id="{0AA916F5-B828-477A-ADE0-AED185CF5B58}" type="slidenum">
              <a:rPr lang="en-US" smtClean="0">
                <a:latin typeface="+mn-lt"/>
              </a:rPr>
              <a:pPr/>
              <a:t>2</a:t>
            </a:fld>
            <a:endParaRPr lang="en-US">
              <a:latin typeface="+mn-lt"/>
            </a:endParaRPr>
          </a:p>
        </p:txBody>
      </p:sp>
      <p:pic>
        <p:nvPicPr>
          <p:cNvPr id="2" name="Audio Recording Oct 22, 2021 at 10:07:31 AM" descr="Audio Recording Oct 22, 2021 at 10:07:31 AM">
            <a:hlinkClick r:id="" action="ppaction://media"/>
            <a:extLst>
              <a:ext uri="{FF2B5EF4-FFF2-40B4-BE49-F238E27FC236}">
                <a16:creationId xmlns:a16="http://schemas.microsoft.com/office/drawing/2014/main" id="{BCCDE6FA-B87F-6A43-9492-1CE13176BE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/>
              <a:t>Consistency across students – what all CSB/SJU graduates learn</a:t>
            </a:r>
          </a:p>
          <a:p>
            <a:pPr lvl="1"/>
            <a:r>
              <a:rPr lang="en-US"/>
              <a:t>Immersion into the Liberal Arts</a:t>
            </a:r>
          </a:p>
          <a:p>
            <a:pPr lvl="1"/>
            <a:endParaRPr lang="en-US"/>
          </a:p>
          <a:p>
            <a:pPr lvl="1"/>
            <a:endParaRPr lang="en-US" sz="1800"/>
          </a:p>
        </p:txBody>
      </p:sp>
      <p:sp>
        <p:nvSpPr>
          <p:cNvPr id="2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Education</a:t>
            </a:r>
            <a:endParaRPr lang="en-US" sz="240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90884"/>
            <a:ext cx="2133600" cy="365125"/>
          </a:xfrm>
        </p:spPr>
        <p:txBody>
          <a:bodyPr/>
          <a:lstStyle/>
          <a:p>
            <a:fld id="{0AA916F5-B828-477A-ADE0-AED185CF5B58}" type="slidenum">
              <a:rPr lang="en-US" smtClean="0">
                <a:latin typeface="+mn-lt"/>
              </a:rPr>
              <a:pPr/>
              <a:t>3</a:t>
            </a:fld>
            <a:endParaRPr lang="en-US">
              <a:latin typeface="+mn-lt"/>
            </a:endParaRPr>
          </a:p>
        </p:txBody>
      </p:sp>
      <p:pic>
        <p:nvPicPr>
          <p:cNvPr id="2" name="Audio Recording Oct 22, 2021 at 10:12:49 AM" descr="Audio Recording Oct 22, 2021 at 10:12:49 AM">
            <a:hlinkClick r:id="" action="ppaction://media"/>
            <a:extLst>
              <a:ext uri="{FF2B5EF4-FFF2-40B4-BE49-F238E27FC236}">
                <a16:creationId xmlns:a16="http://schemas.microsoft.com/office/drawing/2014/main" id="{E55524FA-5841-B64B-8116-A4111976E5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dirty="0"/>
              <a:t>Making Connections</a:t>
            </a:r>
          </a:p>
          <a:p>
            <a:pPr lvl="1"/>
            <a:r>
              <a:rPr lang="en-US" dirty="0"/>
              <a:t>Compliments the Major: Specializing and Breadth</a:t>
            </a:r>
          </a:p>
          <a:p>
            <a:pPr lvl="1"/>
            <a:r>
              <a:rPr lang="en-US" dirty="0"/>
              <a:t>Learning Outcomes represent the traditional and contemporary heart of liberal learning</a:t>
            </a:r>
          </a:p>
          <a:p>
            <a:pPr lvl="2"/>
            <a:r>
              <a:rPr lang="en-US" dirty="0"/>
              <a:t>Learning that broadens you as a person</a:t>
            </a:r>
          </a:p>
          <a:p>
            <a:pPr lvl="2"/>
            <a:r>
              <a:rPr lang="en-US" dirty="0"/>
              <a:t>Learning that prepares you for a career</a:t>
            </a:r>
          </a:p>
          <a:p>
            <a:pPr lvl="2"/>
            <a:r>
              <a:rPr lang="en-US" dirty="0">
                <a:hlinkClick r:id="rId5"/>
              </a:rPr>
              <a:t>https://www.aacu.org/sites/default/files/files/liberaleducation/LEFA18_p15_2graphs_lg.pdf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hlinkClick r:id="rId6"/>
              </a:rPr>
              <a:t>https://</a:t>
            </a:r>
            <a:r>
              <a:rPr lang="en-US" dirty="0" err="1">
                <a:hlinkClick r:id="rId6"/>
              </a:rPr>
              <a:t>www.naceweb.org</a:t>
            </a:r>
            <a:r>
              <a:rPr lang="en-US" dirty="0">
                <a:hlinkClick r:id="rId6"/>
              </a:rPr>
              <a:t>/about-us/press/the-key-attributes-employers-seek-on-college-graduates-resumes/</a:t>
            </a:r>
            <a:endParaRPr lang="en-US" dirty="0"/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7" name="Rectangle 6"/>
          <p:cNvSpPr>
            <a:spLocks noGrp="1"/>
          </p:cNvSpPr>
          <p:nvPr>
            <p:ph type="title"/>
          </p:nvPr>
        </p:nvSpPr>
        <p:spPr>
          <a:xfrm>
            <a:off x="1859280" y="278341"/>
            <a:ext cx="6827520" cy="7056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Goals of Integrations</a:t>
            </a:r>
          </a:p>
        </p:txBody>
      </p:sp>
      <p:sp>
        <p:nvSpPr>
          <p:cNvPr id="2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90884"/>
            <a:ext cx="2133600" cy="365125"/>
          </a:xfrm>
        </p:spPr>
        <p:txBody>
          <a:bodyPr/>
          <a:lstStyle/>
          <a:p>
            <a:fld id="{0AA916F5-B828-477A-ADE0-AED185CF5B58}" type="slidenum">
              <a:rPr lang="en-US" smtClean="0">
                <a:latin typeface="+mn-lt"/>
              </a:rPr>
              <a:pPr/>
              <a:t>4</a:t>
            </a:fld>
            <a:endParaRPr lang="en-US">
              <a:latin typeface="+mn-lt"/>
            </a:endParaRPr>
          </a:p>
        </p:txBody>
      </p:sp>
      <p:pic>
        <p:nvPicPr>
          <p:cNvPr id="2" name="Audio Recording Oct 22, 2021 at 10:53:58 AM" descr="Audio Recording Oct 22, 2021 at 10:53:58 AM">
            <a:hlinkClick r:id="" action="ppaction://media"/>
            <a:extLst>
              <a:ext uri="{FF2B5EF4-FFF2-40B4-BE49-F238E27FC236}">
                <a16:creationId xmlns:a16="http://schemas.microsoft.com/office/drawing/2014/main" id="{0C5E5919-CDF4-C74D-BAF4-AE026275C9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43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/>
              <a:t>Learning Foundations &amp; Learning Integrations</a:t>
            </a:r>
          </a:p>
          <a:p>
            <a:pPr lvl="1"/>
            <a:r>
              <a:rPr lang="en-US"/>
              <a:t>Cultural &amp; Social Difference: Identities &amp; Systems</a:t>
            </a:r>
          </a:p>
          <a:p>
            <a:pPr lvl="1"/>
            <a:r>
              <a:rPr lang="en-US"/>
              <a:t>Theological Explorations &amp; Integrations</a:t>
            </a:r>
          </a:p>
          <a:p>
            <a:pPr lvl="1"/>
            <a:r>
              <a:rPr lang="en-US"/>
              <a:t>Languages – through 211</a:t>
            </a:r>
          </a:p>
          <a:p>
            <a:pPr lvl="1"/>
            <a:r>
              <a:rPr lang="en-US"/>
              <a:t>1 course in each Way of Thinking</a:t>
            </a:r>
          </a:p>
          <a:p>
            <a:pPr lvl="2"/>
            <a:r>
              <a:rPr lang="en-US"/>
              <a:t>3 of those courses should be on the same theme: Justice, Movement, or Truth</a:t>
            </a:r>
          </a:p>
          <a:p>
            <a:pPr lvl="2"/>
            <a:r>
              <a:rPr lang="en-US"/>
              <a:t>The 3 courses on a theme must:</a:t>
            </a:r>
          </a:p>
          <a:p>
            <a:pPr lvl="3"/>
            <a:r>
              <a:rPr lang="en-US"/>
              <a:t>Be from different Ways of Thinking</a:t>
            </a:r>
          </a:p>
          <a:p>
            <a:pPr lvl="3"/>
            <a:r>
              <a:rPr lang="en-US"/>
              <a:t>1 must be a lower-level thematic encounter (100 or 200)</a:t>
            </a:r>
          </a:p>
          <a:p>
            <a:pPr lvl="3"/>
            <a:r>
              <a:rPr lang="en-US"/>
              <a:t>1 must be a thematic focus course (277/278/279)</a:t>
            </a:r>
          </a:p>
          <a:p>
            <a:pPr lvl="3"/>
            <a:r>
              <a:rPr lang="en-US"/>
              <a:t>1 must be a 300-level thematic encounter</a:t>
            </a:r>
          </a:p>
        </p:txBody>
      </p:sp>
      <p:sp>
        <p:nvSpPr>
          <p:cNvPr id="2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in Integrations</a:t>
            </a:r>
            <a:endParaRPr lang="en-US" sz="240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90884"/>
            <a:ext cx="2133600" cy="365125"/>
          </a:xfrm>
        </p:spPr>
        <p:txBody>
          <a:bodyPr/>
          <a:lstStyle/>
          <a:p>
            <a:fld id="{0AA916F5-B828-477A-ADE0-AED185CF5B58}" type="slidenum">
              <a:rPr lang="en-US" smtClean="0">
                <a:latin typeface="+mn-lt"/>
              </a:rPr>
              <a:pPr/>
              <a:t>5</a:t>
            </a:fld>
            <a:endParaRPr lang="en-US">
              <a:latin typeface="+mn-lt"/>
            </a:endParaRPr>
          </a:p>
        </p:txBody>
      </p:sp>
      <p:pic>
        <p:nvPicPr>
          <p:cNvPr id="2" name="Audio Recording Oct 25, 2021 at 10:57:13 AM" descr="Audio Recording Oct 25, 2021 at 10:57:13 AM">
            <a:hlinkClick r:id="" action="ppaction://media"/>
            <a:extLst>
              <a:ext uri="{FF2B5EF4-FFF2-40B4-BE49-F238E27FC236}">
                <a16:creationId xmlns:a16="http://schemas.microsoft.com/office/drawing/2014/main" id="{11B3D554-D5FD-EC4E-ADA2-D19BEA1B27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1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/>
              <a:t>Recommended Movement through Integrations</a:t>
            </a:r>
          </a:p>
          <a:p>
            <a:pPr lvl="1"/>
            <a:r>
              <a:rPr lang="en-US" dirty="0"/>
              <a:t>First Year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Learning Foundations or Explorations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Cultural and Social Difference: Identities</a:t>
            </a:r>
          </a:p>
          <a:p>
            <a:pPr lvl="2"/>
            <a:r>
              <a:rPr lang="en-US" dirty="0"/>
              <a:t>Thematic Encounter courses – lower level</a:t>
            </a:r>
          </a:p>
          <a:p>
            <a:pPr lvl="2"/>
            <a:r>
              <a:rPr lang="en-US" dirty="0"/>
              <a:t>Languages</a:t>
            </a:r>
          </a:p>
          <a:p>
            <a:pPr lvl="1"/>
            <a:r>
              <a:rPr lang="en-US" dirty="0"/>
              <a:t>First or Second Year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Theological Explorations (first 3 semesters)</a:t>
            </a:r>
          </a:p>
          <a:p>
            <a:pPr lvl="2"/>
            <a:r>
              <a:rPr lang="en-US" dirty="0"/>
              <a:t>Thematic Encounter courses – lower level</a:t>
            </a:r>
          </a:p>
          <a:p>
            <a:pPr lvl="2"/>
            <a:r>
              <a:rPr lang="en-US" dirty="0"/>
              <a:t>Languages</a:t>
            </a:r>
          </a:p>
          <a:p>
            <a:pPr lvl="2"/>
            <a:r>
              <a:rPr lang="en-US" dirty="0"/>
              <a:t>Quantitative Reasoning</a:t>
            </a:r>
          </a:p>
        </p:txBody>
      </p:sp>
      <p:sp>
        <p:nvSpPr>
          <p:cNvPr id="2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in Integrations</a:t>
            </a:r>
            <a:endParaRPr lang="en-US" sz="240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90884"/>
            <a:ext cx="2133600" cy="365125"/>
          </a:xfrm>
        </p:spPr>
        <p:txBody>
          <a:bodyPr/>
          <a:lstStyle/>
          <a:p>
            <a:fld id="{0AA916F5-B828-477A-ADE0-AED185CF5B58}" type="slidenum">
              <a:rPr lang="en-US" smtClean="0">
                <a:latin typeface="+mn-lt"/>
              </a:rPr>
              <a:pPr/>
              <a:t>6</a:t>
            </a:fld>
            <a:endParaRPr lang="en-US">
              <a:latin typeface="+mn-lt"/>
            </a:endParaRPr>
          </a:p>
        </p:txBody>
      </p:sp>
      <p:pic>
        <p:nvPicPr>
          <p:cNvPr id="2" name="Audio Recording Oct 25, 2021 at 10:58:31 AM" descr="Audio Recording Oct 25, 2021 at 10:58:31 AM">
            <a:hlinkClick r:id="" action="ppaction://media"/>
            <a:extLst>
              <a:ext uri="{FF2B5EF4-FFF2-40B4-BE49-F238E27FC236}">
                <a16:creationId xmlns:a16="http://schemas.microsoft.com/office/drawing/2014/main" id="{B2061F59-8409-6345-A2B6-ECCBDA350B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pic>
        <p:nvPicPr>
          <p:cNvPr id="3" name="Audio Recording Oct 25, 2021 at 10:59:43 AM" descr="Audio Recording Oct 25, 2021 at 10:59:43 AM">
            <a:hlinkClick r:id="" action="ppaction://media"/>
            <a:extLst>
              <a:ext uri="{FF2B5EF4-FFF2-40B4-BE49-F238E27FC236}">
                <a16:creationId xmlns:a16="http://schemas.microsoft.com/office/drawing/2014/main" id="{756EB585-B2B8-0745-92C1-202A44157A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pic>
        <p:nvPicPr>
          <p:cNvPr id="4" name="Audio Recording Oct 25, 2021 at 11:02:49 AM" descr="Audio Recording Oct 25, 2021 at 11:02:49 AM">
            <a:hlinkClick r:id="" action="ppaction://media"/>
            <a:extLst>
              <a:ext uri="{FF2B5EF4-FFF2-40B4-BE49-F238E27FC236}">
                <a16:creationId xmlns:a16="http://schemas.microsoft.com/office/drawing/2014/main" id="{81063F2A-5D57-C746-90F3-85ECED2FA4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/>
              <a:t>Recommended Movement through Integrations</a:t>
            </a:r>
          </a:p>
          <a:p>
            <a:pPr lvl="1"/>
            <a:r>
              <a:rPr lang="en-US"/>
              <a:t>Junior and Senior Year</a:t>
            </a:r>
          </a:p>
          <a:p>
            <a:pPr lvl="2"/>
            <a:r>
              <a:rPr lang="en-US"/>
              <a:t>Thematic Focus course</a:t>
            </a:r>
          </a:p>
          <a:p>
            <a:pPr lvl="2"/>
            <a:r>
              <a:rPr lang="en-US"/>
              <a:t>Thematic Encounter, 300-level</a:t>
            </a:r>
          </a:p>
          <a:p>
            <a:pPr lvl="2"/>
            <a:r>
              <a:rPr lang="en-US"/>
              <a:t>Theological Integrations</a:t>
            </a:r>
          </a:p>
          <a:p>
            <a:pPr lvl="2"/>
            <a:r>
              <a:rPr lang="en-US"/>
              <a:t>Cultural and Social Difference: Systems</a:t>
            </a:r>
          </a:p>
          <a:p>
            <a:pPr lvl="2"/>
            <a:r>
              <a:rPr lang="en-US"/>
              <a:t>Engagements: Artistic, Experiential, Global</a:t>
            </a:r>
          </a:p>
          <a:p>
            <a:pPr lvl="2"/>
            <a:r>
              <a:rPr lang="en-US"/>
              <a:t>Benedictine Raven</a:t>
            </a:r>
          </a:p>
          <a:p>
            <a:pPr lvl="1"/>
            <a:r>
              <a:rPr lang="en-US"/>
              <a:t>Senior Year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Learning Integrations</a:t>
            </a:r>
          </a:p>
        </p:txBody>
      </p:sp>
      <p:sp>
        <p:nvSpPr>
          <p:cNvPr id="2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in Integrations</a:t>
            </a:r>
            <a:endParaRPr lang="en-US" sz="240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90884"/>
            <a:ext cx="2133600" cy="365125"/>
          </a:xfrm>
        </p:spPr>
        <p:txBody>
          <a:bodyPr/>
          <a:lstStyle/>
          <a:p>
            <a:fld id="{0AA916F5-B828-477A-ADE0-AED185CF5B58}" type="slidenum">
              <a:rPr lang="en-US" smtClean="0">
                <a:latin typeface="+mn-lt"/>
              </a:rPr>
              <a:pPr/>
              <a:t>7</a:t>
            </a:fld>
            <a:endParaRPr lang="en-US">
              <a:latin typeface="+mn-lt"/>
            </a:endParaRPr>
          </a:p>
        </p:txBody>
      </p:sp>
      <p:pic>
        <p:nvPicPr>
          <p:cNvPr id="2" name="Audio Recording Oct 25, 2021 at 11:04:03 AM" descr="Audio Recording Oct 25, 2021 at 11:04:03 AM">
            <a:hlinkClick r:id="" action="ppaction://media"/>
            <a:extLst>
              <a:ext uri="{FF2B5EF4-FFF2-40B4-BE49-F238E27FC236}">
                <a16:creationId xmlns:a16="http://schemas.microsoft.com/office/drawing/2014/main" id="{74DBC97E-A624-DA44-B588-4EF176F327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hlinkClick r:id="rId5"/>
              </a:rPr>
              <a:t>Integrations website </a:t>
            </a:r>
            <a:r>
              <a:rPr lang="en-US" dirty="0"/>
              <a:t>(use A-Z index)</a:t>
            </a:r>
          </a:p>
          <a:p>
            <a:pPr lvl="1"/>
            <a:r>
              <a:rPr lang="en-US" dirty="0"/>
              <a:t>Banner – “View Course Enrollment Information”</a:t>
            </a:r>
          </a:p>
          <a:p>
            <a:pPr lvl="1"/>
            <a:r>
              <a:rPr lang="en-US" dirty="0">
                <a:hlinkClick r:id="rId6"/>
              </a:rPr>
              <a:t>Searchable database of approved courses </a:t>
            </a:r>
            <a:r>
              <a:rPr lang="en-US" dirty="0"/>
              <a:t>– Integrations &amp; Registrar</a:t>
            </a:r>
          </a:p>
          <a:p>
            <a:pPr lvl="1"/>
            <a:r>
              <a:rPr lang="en-US" dirty="0"/>
              <a:t>Registrar’s website – semester summary of designations</a:t>
            </a:r>
          </a:p>
          <a:p>
            <a:pPr lvl="2"/>
            <a:r>
              <a:rPr lang="en-US" dirty="0"/>
              <a:t>Registrar – Registration and Class Schedule – </a:t>
            </a:r>
            <a:r>
              <a:rPr lang="en-US" dirty="0">
                <a:hlinkClick r:id="rId7"/>
              </a:rPr>
              <a:t>Integrations Curriculum Courses with Designations</a:t>
            </a:r>
            <a:endParaRPr lang="en-US" dirty="0"/>
          </a:p>
          <a:p>
            <a:pPr lvl="1"/>
            <a:r>
              <a:rPr lang="en-US" dirty="0"/>
              <a:t>CGE – </a:t>
            </a:r>
            <a:r>
              <a:rPr lang="en-US" dirty="0">
                <a:hlinkClick r:id="rId8"/>
              </a:rPr>
              <a:t>Curriculum on Semester Study Abroad</a:t>
            </a:r>
            <a:endParaRPr lang="en-US" dirty="0"/>
          </a:p>
          <a:p>
            <a:pPr lvl="1"/>
            <a:endParaRPr lang="en-US" sz="1800" dirty="0"/>
          </a:p>
        </p:txBody>
      </p:sp>
      <p:sp>
        <p:nvSpPr>
          <p:cNvPr id="2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Resources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90884"/>
            <a:ext cx="2133600" cy="365125"/>
          </a:xfrm>
        </p:spPr>
        <p:txBody>
          <a:bodyPr/>
          <a:lstStyle/>
          <a:p>
            <a:fld id="{0AA916F5-B828-477A-ADE0-AED185CF5B58}" type="slidenum">
              <a:rPr lang="en-US" smtClean="0">
                <a:latin typeface="+mn-lt"/>
              </a:rPr>
              <a:pPr/>
              <a:t>8</a:t>
            </a:fld>
            <a:endParaRPr lang="en-US">
              <a:latin typeface="+mn-lt"/>
            </a:endParaRPr>
          </a:p>
        </p:txBody>
      </p:sp>
      <p:pic>
        <p:nvPicPr>
          <p:cNvPr id="2" name="Audio Recording Oct 25, 2021 at 11:13:05 AM" descr="Audio Recording Oct 25, 2021 at 11:13:05 AM">
            <a:hlinkClick r:id="" action="ppaction://media"/>
            <a:extLst>
              <a:ext uri="{FF2B5EF4-FFF2-40B4-BE49-F238E27FC236}">
                <a16:creationId xmlns:a16="http://schemas.microsoft.com/office/drawing/2014/main" id="{9C23C7A7-1D40-2645-8B72-4B11E4AEE2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14300"/>
          <a:stretch>
            <a:fillRect/>
          </a:stretch>
        </p:blipFill>
        <p:spPr>
          <a:xfrm>
            <a:off x="-2259" y="0"/>
            <a:ext cx="3892485" cy="3894664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9" r="18849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04"/>
                    </a14:imgEffect>
                    <a14:imgEffect>
                      <a14:saturation sat="74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5" r="4605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9023"/>
          <a:stretch/>
        </p:blipFill>
        <p:spPr/>
      </p:pic>
    </p:spTree>
    <p:extLst>
      <p:ext uri="{BB962C8B-B14F-4D97-AF65-F5344CB8AC3E}">
        <p14:creationId xmlns:p14="http://schemas.microsoft.com/office/powerpoint/2010/main" val="10241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eef0518-6fc0-48c2-96a6-95706245f543"/>
</p:tagLst>
</file>

<file path=ppt/theme/theme1.xml><?xml version="1.0" encoding="utf-8"?>
<a:theme xmlns:a="http://schemas.openxmlformats.org/drawingml/2006/main" name="CSB SJU Template">
  <a:themeElements>
    <a:clrScheme name="CSB SJU Templates">
      <a:dk1>
        <a:sysClr val="windowText" lastClr="000000"/>
      </a:dk1>
      <a:lt1>
        <a:sysClr val="window" lastClr="FFFFFF"/>
      </a:lt1>
      <a:dk2>
        <a:srgbClr val="BE0F34"/>
      </a:dk2>
      <a:lt2>
        <a:srgbClr val="A79D96"/>
      </a:lt2>
      <a:accent1>
        <a:srgbClr val="BE0F34"/>
      </a:accent1>
      <a:accent2>
        <a:srgbClr val="004151"/>
      </a:accent2>
      <a:accent3>
        <a:srgbClr val="5A7E92"/>
      </a:accent3>
      <a:accent4>
        <a:srgbClr val="FFD451"/>
      </a:accent4>
      <a:accent5>
        <a:srgbClr val="685C53"/>
      </a:accent5>
      <a:accent6>
        <a:srgbClr val="00AECB"/>
      </a:accent6>
      <a:hlink>
        <a:srgbClr val="BE0F34"/>
      </a:hlink>
      <a:folHlink>
        <a:srgbClr val="004151"/>
      </a:folHlink>
    </a:clrScheme>
    <a:fontScheme name="CSBSJU">
      <a:majorFont>
        <a:latin typeface="HelveticaNeueLT Std Med Cn"/>
        <a:ea typeface=""/>
        <a:cs typeface=""/>
      </a:majorFont>
      <a:minorFont>
        <a:latin typeface="HelveticaNeue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BSJUPhotoTemplate" id="{E7FAFD58-AF59-BD4C-BCBE-367FC148D78B}" vid="{7338C26C-16D6-8640-9744-82681525EC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CSB SJU Template</Template>
  <TotalTime>4408</TotalTime>
  <Words>408</Words>
  <Application>Microsoft Macintosh PowerPoint</Application>
  <PresentationFormat>On-screen Show (4:3)</PresentationFormat>
  <Paragraphs>93</Paragraphs>
  <Slides>9</Slides>
  <Notes>8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Helvetica LT Std Cond</vt:lpstr>
      <vt:lpstr>Helvetica Neue LT Pro 47 Light Condensed</vt:lpstr>
      <vt:lpstr>HelveticaNeueLT Pro 57 Cn</vt:lpstr>
      <vt:lpstr>HelveticaNeueLT Std Cn</vt:lpstr>
      <vt:lpstr>HelveticaNeueLT Std Med Cn</vt:lpstr>
      <vt:lpstr>CSB SJU Template</vt:lpstr>
      <vt:lpstr>Advising in Integrations</vt:lpstr>
      <vt:lpstr>Preview</vt:lpstr>
      <vt:lpstr>General Education</vt:lpstr>
      <vt:lpstr>Goals of Integrations</vt:lpstr>
      <vt:lpstr>Requirements in Integrations</vt:lpstr>
      <vt:lpstr>Requirements in Integrations</vt:lpstr>
      <vt:lpstr>Requirements in Integrations</vt:lpstr>
      <vt:lpstr>Resources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Advising in Integrations</dc:title>
  <dc:creator>Miller, Shane</dc:creator>
  <cp:lastModifiedBy>Miller, Shane</cp:lastModifiedBy>
  <cp:revision>1</cp:revision>
  <dcterms:created xsi:type="dcterms:W3CDTF">2021-10-11T11:33:02Z</dcterms:created>
  <dcterms:modified xsi:type="dcterms:W3CDTF">2021-10-25T16:13:35Z</dcterms:modified>
  <cp:contentStatus/>
</cp:coreProperties>
</file>